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3"/>
  </p:notesMasterIdLst>
  <p:sldIdLst>
    <p:sldId id="256" r:id="rId2"/>
    <p:sldId id="260" r:id="rId3"/>
    <p:sldId id="259" r:id="rId4"/>
    <p:sldId id="290" r:id="rId5"/>
    <p:sldId id="292" r:id="rId6"/>
    <p:sldId id="274" r:id="rId7"/>
    <p:sldId id="282" r:id="rId8"/>
    <p:sldId id="293" r:id="rId9"/>
    <p:sldId id="289" r:id="rId10"/>
    <p:sldId id="288" r:id="rId11"/>
    <p:sldId id="291" r:id="rId12"/>
    <p:sldId id="294" r:id="rId13"/>
    <p:sldId id="297" r:id="rId14"/>
    <p:sldId id="299" r:id="rId15"/>
    <p:sldId id="304" r:id="rId16"/>
    <p:sldId id="302" r:id="rId17"/>
    <p:sldId id="301" r:id="rId18"/>
    <p:sldId id="295" r:id="rId19"/>
    <p:sldId id="300" r:id="rId20"/>
    <p:sldId id="303" r:id="rId21"/>
    <p:sldId id="298" r:id="rId22"/>
  </p:sldIdLst>
  <p:sldSz cx="9144000" cy="5143500" type="screen16x9"/>
  <p:notesSz cx="6858000" cy="9144000"/>
  <p:embeddedFontLst>
    <p:embeddedFont>
      <p:font typeface="Exo 2" panose="020B0604020202020204" charset="0"/>
      <p:regular r:id="rId24"/>
      <p:bold r:id="rId25"/>
      <p:italic r:id="rId26"/>
      <p:boldItalic r:id="rId27"/>
    </p:embeddedFont>
    <p:embeddedFont>
      <p:font typeface="Roboto Condensed" panose="02000000000000000000" pitchFamily="2" charset="0"/>
      <p:regular r:id="rId28"/>
      <p:bold r:id="rId29"/>
      <p:italic r:id="rId30"/>
      <p:boldItalic r:id="rId31"/>
    </p:embeddedFont>
    <p:embeddedFont>
      <p:font typeface="Roboto Condensed Light"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4E82C-9ACD-4EE5-BAA6-30DD148B7603}" v="3" dt="2024-05-03T02:14:04.642"/>
    <p1510:client id="{29A6290F-CECB-49B3-A16A-A1BF15069763}" v="21" dt="2024-05-02T22:54:13.482"/>
    <p1510:client id="{2ED26900-97E3-4354-ACB3-967AFD947327}" v="81" dt="2024-05-03T03:49:55.177"/>
    <p1510:client id="{5D8696A8-A5AB-EAF0-085E-30E506093D33}" v="691" dt="2024-05-03T02:29:38.347"/>
    <p1510:client id="{9A07167F-053F-C88E-850B-660BB31EAC03}" v="45" dt="2024-05-03T03:17:04.280"/>
    <p1510:client id="{B028D3C9-EF3D-EBD4-F981-E2C798CC6204}" v="3" dt="2024-05-03T00:23:04.969"/>
    <p1510:client id="{D2798B0E-D173-4AE4-AA66-66B704379509}" v="460" dt="2024-05-03T00:20:03.833"/>
    <p1510:client id="{D9AA421B-1B8F-C5E6-E6FA-B2BA8F65E271}" v="46" dt="2024-05-03T00:18:11.584"/>
    <p1510:client id="{DCCC9C63-D7E6-A3E4-5FF1-B9539DE78073}" v="62" dt="2024-05-03T03:21:13.169"/>
    <p1510:client id="{DCCFE6CA-9536-CD28-DB63-80629C6B968F}" v="89" dt="2024-05-03T00:26:21.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54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23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223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682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51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28c0d54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028c0d54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943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768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398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546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315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a:spcBef>
                <a:spcPts val="0"/>
              </a:spcBef>
              <a:spcAft>
                <a:spcPts val="0"/>
              </a:spcAft>
              <a:buSzPts val="6000"/>
              <a:buNone/>
              <a:defRPr sz="48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000000"/>
              </a:buClr>
              <a:buSzPts val="3600"/>
              <a:buNone/>
              <a:defRPr sz="3600"/>
            </a:lvl1pPr>
            <a:lvl2pPr lvl="1" algn="r">
              <a:spcBef>
                <a:spcPts val="0"/>
              </a:spcBef>
              <a:spcAft>
                <a:spcPts val="0"/>
              </a:spcAft>
              <a:buClr>
                <a:schemeClr val="lt1"/>
              </a:buClr>
              <a:buSzPts val="6500"/>
              <a:buNone/>
              <a:defRPr sz="6500">
                <a:solidFill>
                  <a:schemeClr val="lt1"/>
                </a:solidFill>
              </a:defRPr>
            </a:lvl2pPr>
            <a:lvl3pPr lvl="2" algn="r">
              <a:spcBef>
                <a:spcPts val="0"/>
              </a:spcBef>
              <a:spcAft>
                <a:spcPts val="0"/>
              </a:spcAft>
              <a:buClr>
                <a:schemeClr val="lt1"/>
              </a:buClr>
              <a:buSzPts val="6500"/>
              <a:buNone/>
              <a:defRPr sz="6500">
                <a:solidFill>
                  <a:schemeClr val="lt1"/>
                </a:solidFill>
              </a:defRPr>
            </a:lvl3pPr>
            <a:lvl4pPr lvl="3" algn="r">
              <a:spcBef>
                <a:spcPts val="0"/>
              </a:spcBef>
              <a:spcAft>
                <a:spcPts val="0"/>
              </a:spcAft>
              <a:buClr>
                <a:schemeClr val="lt1"/>
              </a:buClr>
              <a:buSzPts val="6500"/>
              <a:buNone/>
              <a:defRPr sz="6500">
                <a:solidFill>
                  <a:schemeClr val="lt1"/>
                </a:solidFill>
              </a:defRPr>
            </a:lvl4pPr>
            <a:lvl5pPr lvl="4" algn="r">
              <a:spcBef>
                <a:spcPts val="0"/>
              </a:spcBef>
              <a:spcAft>
                <a:spcPts val="0"/>
              </a:spcAft>
              <a:buClr>
                <a:schemeClr val="lt1"/>
              </a:buClr>
              <a:buSzPts val="6500"/>
              <a:buNone/>
              <a:defRPr sz="6500">
                <a:solidFill>
                  <a:schemeClr val="lt1"/>
                </a:solidFill>
              </a:defRPr>
            </a:lvl5pPr>
            <a:lvl6pPr lvl="5" algn="r">
              <a:spcBef>
                <a:spcPts val="0"/>
              </a:spcBef>
              <a:spcAft>
                <a:spcPts val="0"/>
              </a:spcAft>
              <a:buClr>
                <a:schemeClr val="lt1"/>
              </a:buClr>
              <a:buSzPts val="6500"/>
              <a:buNone/>
              <a:defRPr sz="6500">
                <a:solidFill>
                  <a:schemeClr val="lt1"/>
                </a:solidFill>
              </a:defRPr>
            </a:lvl6pPr>
            <a:lvl7pPr lvl="6" algn="r">
              <a:spcBef>
                <a:spcPts val="0"/>
              </a:spcBef>
              <a:spcAft>
                <a:spcPts val="0"/>
              </a:spcAft>
              <a:buClr>
                <a:schemeClr val="lt1"/>
              </a:buClr>
              <a:buSzPts val="6500"/>
              <a:buNone/>
              <a:defRPr sz="6500">
                <a:solidFill>
                  <a:schemeClr val="lt1"/>
                </a:solidFill>
              </a:defRPr>
            </a:lvl7pPr>
            <a:lvl8pPr lvl="7" algn="r">
              <a:spcBef>
                <a:spcPts val="0"/>
              </a:spcBef>
              <a:spcAft>
                <a:spcPts val="0"/>
              </a:spcAft>
              <a:buClr>
                <a:schemeClr val="lt1"/>
              </a:buClr>
              <a:buSzPts val="6500"/>
              <a:buNone/>
              <a:defRPr sz="6500">
                <a:solidFill>
                  <a:schemeClr val="lt1"/>
                </a:solidFill>
              </a:defRPr>
            </a:lvl8pPr>
            <a:lvl9pPr lvl="8" algn="r">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000000"/>
              </a:buClr>
              <a:buSzPts val="9600"/>
              <a:buNone/>
              <a:defRPr sz="9600"/>
            </a:lvl1pPr>
            <a:lvl2pPr lvl="1"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a:spcBef>
                <a:spcPts val="0"/>
              </a:spcBef>
              <a:spcAft>
                <a:spcPts val="0"/>
              </a:spcAft>
              <a:buClr>
                <a:srgbClr val="000000"/>
              </a:buClr>
              <a:buSzPts val="3600"/>
              <a:buNone/>
              <a:defRPr sz="3600"/>
            </a:lvl1pPr>
            <a:lvl2pPr lvl="1">
              <a:spcBef>
                <a:spcPts val="0"/>
              </a:spcBef>
              <a:spcAft>
                <a:spcPts val="0"/>
              </a:spcAft>
              <a:buClr>
                <a:schemeClr val="lt1"/>
              </a:buClr>
              <a:buSzPts val="6500"/>
              <a:buNone/>
              <a:defRPr sz="6500">
                <a:solidFill>
                  <a:schemeClr val="lt1"/>
                </a:solidFill>
              </a:defRPr>
            </a:lvl2pPr>
            <a:lvl3pPr lvl="2">
              <a:spcBef>
                <a:spcPts val="0"/>
              </a:spcBef>
              <a:spcAft>
                <a:spcPts val="0"/>
              </a:spcAft>
              <a:buClr>
                <a:schemeClr val="lt1"/>
              </a:buClr>
              <a:buSzPts val="6500"/>
              <a:buNone/>
              <a:defRPr sz="6500">
                <a:solidFill>
                  <a:schemeClr val="lt1"/>
                </a:solidFill>
              </a:defRPr>
            </a:lvl3pPr>
            <a:lvl4pPr lvl="3">
              <a:spcBef>
                <a:spcPts val="0"/>
              </a:spcBef>
              <a:spcAft>
                <a:spcPts val="0"/>
              </a:spcAft>
              <a:buClr>
                <a:schemeClr val="lt1"/>
              </a:buClr>
              <a:buSzPts val="6500"/>
              <a:buNone/>
              <a:defRPr sz="6500">
                <a:solidFill>
                  <a:schemeClr val="lt1"/>
                </a:solidFill>
              </a:defRPr>
            </a:lvl4pPr>
            <a:lvl5pPr lvl="4">
              <a:spcBef>
                <a:spcPts val="0"/>
              </a:spcBef>
              <a:spcAft>
                <a:spcPts val="0"/>
              </a:spcAft>
              <a:buClr>
                <a:schemeClr val="lt1"/>
              </a:buClr>
              <a:buSzPts val="6500"/>
              <a:buNone/>
              <a:defRPr sz="6500">
                <a:solidFill>
                  <a:schemeClr val="lt1"/>
                </a:solidFill>
              </a:defRPr>
            </a:lvl5pPr>
            <a:lvl6pPr lvl="5">
              <a:spcBef>
                <a:spcPts val="0"/>
              </a:spcBef>
              <a:spcAft>
                <a:spcPts val="0"/>
              </a:spcAft>
              <a:buClr>
                <a:schemeClr val="lt1"/>
              </a:buClr>
              <a:buSzPts val="6500"/>
              <a:buNone/>
              <a:defRPr sz="6500">
                <a:solidFill>
                  <a:schemeClr val="lt1"/>
                </a:solidFill>
              </a:defRPr>
            </a:lvl6pPr>
            <a:lvl7pPr lvl="6">
              <a:spcBef>
                <a:spcPts val="0"/>
              </a:spcBef>
              <a:spcAft>
                <a:spcPts val="0"/>
              </a:spcAft>
              <a:buClr>
                <a:schemeClr val="lt1"/>
              </a:buClr>
              <a:buSzPts val="6500"/>
              <a:buNone/>
              <a:defRPr sz="6500">
                <a:solidFill>
                  <a:schemeClr val="lt1"/>
                </a:solidFill>
              </a:defRPr>
            </a:lvl7pPr>
            <a:lvl8pPr lvl="7">
              <a:spcBef>
                <a:spcPts val="0"/>
              </a:spcBef>
              <a:spcAft>
                <a:spcPts val="0"/>
              </a:spcAft>
              <a:buClr>
                <a:schemeClr val="lt1"/>
              </a:buClr>
              <a:buSzPts val="6500"/>
              <a:buNone/>
              <a:defRPr sz="6500">
                <a:solidFill>
                  <a:schemeClr val="lt1"/>
                </a:solidFill>
              </a:defRPr>
            </a:lvl8pPr>
            <a:lvl9pPr lvl="8">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a:spcBef>
                <a:spcPts val="0"/>
              </a:spcBef>
              <a:spcAft>
                <a:spcPts val="0"/>
              </a:spcAft>
              <a:buClr>
                <a:srgbClr val="000000"/>
              </a:buClr>
              <a:buSzPts val="9600"/>
              <a:buNone/>
              <a:defRPr sz="9600"/>
            </a:lvl1pPr>
            <a:lvl2pPr lvl="1">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sz="1400"/>
            </a:lvl1pPr>
            <a:lvl2pPr lvl="1">
              <a:spcBef>
                <a:spcPts val="0"/>
              </a:spcBef>
              <a:spcAft>
                <a:spcPts val="0"/>
              </a:spcAft>
              <a:buClr>
                <a:schemeClr val="accent6"/>
              </a:buClr>
              <a:buSzPts val="1400"/>
              <a:buNone/>
              <a:defRPr sz="1400">
                <a:solidFill>
                  <a:schemeClr val="accent6"/>
                </a:solidFill>
              </a:defRPr>
            </a:lvl2pPr>
            <a:lvl3pPr lvl="2">
              <a:spcBef>
                <a:spcPts val="0"/>
              </a:spcBef>
              <a:spcAft>
                <a:spcPts val="0"/>
              </a:spcAft>
              <a:buClr>
                <a:schemeClr val="accent6"/>
              </a:buClr>
              <a:buSzPts val="1400"/>
              <a:buNone/>
              <a:defRPr sz="1400">
                <a:solidFill>
                  <a:schemeClr val="accent6"/>
                </a:solidFill>
              </a:defRPr>
            </a:lvl3pPr>
            <a:lvl4pPr lvl="3">
              <a:spcBef>
                <a:spcPts val="0"/>
              </a:spcBef>
              <a:spcAft>
                <a:spcPts val="0"/>
              </a:spcAft>
              <a:buClr>
                <a:schemeClr val="accent6"/>
              </a:buClr>
              <a:buSzPts val="1400"/>
              <a:buNone/>
              <a:defRPr sz="1400">
                <a:solidFill>
                  <a:schemeClr val="accent6"/>
                </a:solidFill>
              </a:defRPr>
            </a:lvl4pPr>
            <a:lvl5pPr lvl="4">
              <a:spcBef>
                <a:spcPts val="0"/>
              </a:spcBef>
              <a:spcAft>
                <a:spcPts val="0"/>
              </a:spcAft>
              <a:buClr>
                <a:schemeClr val="accent6"/>
              </a:buClr>
              <a:buSzPts val="1400"/>
              <a:buNone/>
              <a:defRPr sz="1400">
                <a:solidFill>
                  <a:schemeClr val="accent6"/>
                </a:solidFill>
              </a:defRPr>
            </a:lvl5pPr>
            <a:lvl6pPr lvl="5">
              <a:spcBef>
                <a:spcPts val="0"/>
              </a:spcBef>
              <a:spcAft>
                <a:spcPts val="0"/>
              </a:spcAft>
              <a:buClr>
                <a:schemeClr val="accent6"/>
              </a:buClr>
              <a:buSzPts val="1400"/>
              <a:buNone/>
              <a:defRPr sz="1400">
                <a:solidFill>
                  <a:schemeClr val="accent6"/>
                </a:solidFill>
              </a:defRPr>
            </a:lvl6pPr>
            <a:lvl7pPr lvl="6">
              <a:spcBef>
                <a:spcPts val="0"/>
              </a:spcBef>
              <a:spcAft>
                <a:spcPts val="0"/>
              </a:spcAft>
              <a:buClr>
                <a:schemeClr val="accent6"/>
              </a:buClr>
              <a:buSzPts val="1400"/>
              <a:buNone/>
              <a:defRPr sz="1400">
                <a:solidFill>
                  <a:schemeClr val="accent6"/>
                </a:solidFill>
              </a:defRPr>
            </a:lvl7pPr>
            <a:lvl8pPr lvl="7">
              <a:spcBef>
                <a:spcPts val="0"/>
              </a:spcBef>
              <a:spcAft>
                <a:spcPts val="0"/>
              </a:spcAft>
              <a:buClr>
                <a:schemeClr val="accent6"/>
              </a:buClr>
              <a:buSzPts val="1400"/>
              <a:buNone/>
              <a:defRPr sz="1400">
                <a:solidFill>
                  <a:schemeClr val="accent6"/>
                </a:solidFill>
              </a:defRPr>
            </a:lvl8pPr>
            <a:lvl9pPr lvl="8">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100"/>
              <a:buNone/>
              <a:defRPr sz="1100"/>
            </a:lvl1pPr>
            <a:lvl2pPr lvl="1">
              <a:lnSpc>
                <a:spcPct val="100000"/>
              </a:lnSpc>
              <a:spcBef>
                <a:spcPts val="0"/>
              </a:spcBef>
              <a:spcAft>
                <a:spcPts val="0"/>
              </a:spcAft>
              <a:buSzPts val="1100"/>
              <a:buNone/>
              <a:defRPr sz="1100"/>
            </a:lvl2pPr>
            <a:lvl3pPr lvl="2">
              <a:lnSpc>
                <a:spcPct val="100000"/>
              </a:lnSpc>
              <a:spcBef>
                <a:spcPts val="0"/>
              </a:spcBef>
              <a:spcAft>
                <a:spcPts val="0"/>
              </a:spcAft>
              <a:buSzPts val="1100"/>
              <a:buNone/>
              <a:defRPr sz="1100"/>
            </a:lvl3pPr>
            <a:lvl4pPr lvl="3">
              <a:lnSpc>
                <a:spcPct val="100000"/>
              </a:lnSpc>
              <a:spcBef>
                <a:spcPts val="0"/>
              </a:spcBef>
              <a:spcAft>
                <a:spcPts val="0"/>
              </a:spcAft>
              <a:buSzPts val="1100"/>
              <a:buNone/>
              <a:defRPr sz="1100"/>
            </a:lvl4pPr>
            <a:lvl5pPr lvl="4">
              <a:lnSpc>
                <a:spcPct val="100000"/>
              </a:lnSpc>
              <a:spcBef>
                <a:spcPts val="0"/>
              </a:spcBef>
              <a:spcAft>
                <a:spcPts val="0"/>
              </a:spcAft>
              <a:buSzPts val="1100"/>
              <a:buNone/>
              <a:defRPr sz="1100"/>
            </a:lvl5pPr>
            <a:lvl6pPr lvl="5">
              <a:lnSpc>
                <a:spcPct val="100000"/>
              </a:lnSpc>
              <a:spcBef>
                <a:spcPts val="0"/>
              </a:spcBef>
              <a:spcAft>
                <a:spcPts val="0"/>
              </a:spcAft>
              <a:buSzPts val="1100"/>
              <a:buNone/>
              <a:defRPr sz="1100"/>
            </a:lvl6pPr>
            <a:lvl7pPr lvl="6">
              <a:lnSpc>
                <a:spcPct val="100000"/>
              </a:lnSpc>
              <a:spcBef>
                <a:spcPts val="0"/>
              </a:spcBef>
              <a:spcAft>
                <a:spcPts val="0"/>
              </a:spcAft>
              <a:buSzPts val="1100"/>
              <a:buNone/>
              <a:defRPr sz="1100"/>
            </a:lvl7pPr>
            <a:lvl8pPr lvl="7">
              <a:lnSpc>
                <a:spcPct val="100000"/>
              </a:lnSpc>
              <a:spcBef>
                <a:spcPts val="0"/>
              </a:spcBef>
              <a:spcAft>
                <a:spcPts val="0"/>
              </a:spcAft>
              <a:buSzPts val="1100"/>
              <a:buNone/>
              <a:defRPr sz="1100"/>
            </a:lvl8pPr>
            <a:lvl9pPr lvl="8">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sz="1400"/>
            </a:lvl1pPr>
            <a:lvl2pPr lvl="1">
              <a:spcBef>
                <a:spcPts val="0"/>
              </a:spcBef>
              <a:spcAft>
                <a:spcPts val="0"/>
              </a:spcAft>
              <a:buClr>
                <a:schemeClr val="accent6"/>
              </a:buClr>
              <a:buSzPts val="1400"/>
              <a:buNone/>
              <a:defRPr sz="1400">
                <a:solidFill>
                  <a:schemeClr val="accent6"/>
                </a:solidFill>
              </a:defRPr>
            </a:lvl2pPr>
            <a:lvl3pPr lvl="2">
              <a:spcBef>
                <a:spcPts val="0"/>
              </a:spcBef>
              <a:spcAft>
                <a:spcPts val="0"/>
              </a:spcAft>
              <a:buClr>
                <a:schemeClr val="accent6"/>
              </a:buClr>
              <a:buSzPts val="1400"/>
              <a:buNone/>
              <a:defRPr sz="1400">
                <a:solidFill>
                  <a:schemeClr val="accent6"/>
                </a:solidFill>
              </a:defRPr>
            </a:lvl3pPr>
            <a:lvl4pPr lvl="3">
              <a:spcBef>
                <a:spcPts val="0"/>
              </a:spcBef>
              <a:spcAft>
                <a:spcPts val="0"/>
              </a:spcAft>
              <a:buClr>
                <a:schemeClr val="accent6"/>
              </a:buClr>
              <a:buSzPts val="1400"/>
              <a:buNone/>
              <a:defRPr sz="1400">
                <a:solidFill>
                  <a:schemeClr val="accent6"/>
                </a:solidFill>
              </a:defRPr>
            </a:lvl4pPr>
            <a:lvl5pPr lvl="4">
              <a:spcBef>
                <a:spcPts val="0"/>
              </a:spcBef>
              <a:spcAft>
                <a:spcPts val="0"/>
              </a:spcAft>
              <a:buClr>
                <a:schemeClr val="accent6"/>
              </a:buClr>
              <a:buSzPts val="1400"/>
              <a:buNone/>
              <a:defRPr sz="1400">
                <a:solidFill>
                  <a:schemeClr val="accent6"/>
                </a:solidFill>
              </a:defRPr>
            </a:lvl5pPr>
            <a:lvl6pPr lvl="5">
              <a:spcBef>
                <a:spcPts val="0"/>
              </a:spcBef>
              <a:spcAft>
                <a:spcPts val="0"/>
              </a:spcAft>
              <a:buClr>
                <a:schemeClr val="accent6"/>
              </a:buClr>
              <a:buSzPts val="1400"/>
              <a:buNone/>
              <a:defRPr sz="1400">
                <a:solidFill>
                  <a:schemeClr val="accent6"/>
                </a:solidFill>
              </a:defRPr>
            </a:lvl6pPr>
            <a:lvl7pPr lvl="6">
              <a:spcBef>
                <a:spcPts val="0"/>
              </a:spcBef>
              <a:spcAft>
                <a:spcPts val="0"/>
              </a:spcAft>
              <a:buClr>
                <a:schemeClr val="accent6"/>
              </a:buClr>
              <a:buSzPts val="1400"/>
              <a:buNone/>
              <a:defRPr sz="1400">
                <a:solidFill>
                  <a:schemeClr val="accent6"/>
                </a:solidFill>
              </a:defRPr>
            </a:lvl7pPr>
            <a:lvl8pPr lvl="7">
              <a:spcBef>
                <a:spcPts val="0"/>
              </a:spcBef>
              <a:spcAft>
                <a:spcPts val="0"/>
              </a:spcAft>
              <a:buClr>
                <a:schemeClr val="accent6"/>
              </a:buClr>
              <a:buSzPts val="1400"/>
              <a:buNone/>
              <a:defRPr sz="1400">
                <a:solidFill>
                  <a:schemeClr val="accent6"/>
                </a:solidFill>
              </a:defRPr>
            </a:lvl8pPr>
            <a:lvl9pPr lvl="8">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100"/>
              <a:buNone/>
              <a:defRPr sz="1100"/>
            </a:lvl1pPr>
            <a:lvl2pPr lvl="1">
              <a:lnSpc>
                <a:spcPct val="100000"/>
              </a:lnSpc>
              <a:spcBef>
                <a:spcPts val="0"/>
              </a:spcBef>
              <a:spcAft>
                <a:spcPts val="0"/>
              </a:spcAft>
              <a:buSzPts val="1100"/>
              <a:buNone/>
              <a:defRPr sz="1100"/>
            </a:lvl2pPr>
            <a:lvl3pPr lvl="2">
              <a:lnSpc>
                <a:spcPct val="100000"/>
              </a:lnSpc>
              <a:spcBef>
                <a:spcPts val="0"/>
              </a:spcBef>
              <a:spcAft>
                <a:spcPts val="0"/>
              </a:spcAft>
              <a:buSzPts val="1100"/>
              <a:buNone/>
              <a:defRPr sz="1100"/>
            </a:lvl3pPr>
            <a:lvl4pPr lvl="3">
              <a:lnSpc>
                <a:spcPct val="100000"/>
              </a:lnSpc>
              <a:spcBef>
                <a:spcPts val="0"/>
              </a:spcBef>
              <a:spcAft>
                <a:spcPts val="0"/>
              </a:spcAft>
              <a:buSzPts val="1100"/>
              <a:buNone/>
              <a:defRPr sz="1100"/>
            </a:lvl4pPr>
            <a:lvl5pPr lvl="4">
              <a:lnSpc>
                <a:spcPct val="100000"/>
              </a:lnSpc>
              <a:spcBef>
                <a:spcPts val="0"/>
              </a:spcBef>
              <a:spcAft>
                <a:spcPts val="0"/>
              </a:spcAft>
              <a:buSzPts val="1100"/>
              <a:buNone/>
              <a:defRPr sz="1100"/>
            </a:lvl5pPr>
            <a:lvl6pPr lvl="5">
              <a:lnSpc>
                <a:spcPct val="100000"/>
              </a:lnSpc>
              <a:spcBef>
                <a:spcPts val="0"/>
              </a:spcBef>
              <a:spcAft>
                <a:spcPts val="0"/>
              </a:spcAft>
              <a:buSzPts val="1100"/>
              <a:buNone/>
              <a:defRPr sz="1100"/>
            </a:lvl6pPr>
            <a:lvl7pPr lvl="6">
              <a:lnSpc>
                <a:spcPct val="100000"/>
              </a:lnSpc>
              <a:spcBef>
                <a:spcPts val="0"/>
              </a:spcBef>
              <a:spcAft>
                <a:spcPts val="0"/>
              </a:spcAft>
              <a:buSzPts val="1100"/>
              <a:buNone/>
              <a:defRPr sz="1100"/>
            </a:lvl7pPr>
            <a:lvl8pPr lvl="7">
              <a:lnSpc>
                <a:spcPct val="100000"/>
              </a:lnSpc>
              <a:spcBef>
                <a:spcPts val="0"/>
              </a:spcBef>
              <a:spcAft>
                <a:spcPts val="0"/>
              </a:spcAft>
              <a:buSzPts val="1100"/>
              <a:buNone/>
              <a:defRPr sz="1100"/>
            </a:lvl8pPr>
            <a:lvl9pPr lvl="8">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a:spcBef>
                <a:spcPts val="0"/>
              </a:spcBef>
              <a:spcAft>
                <a:spcPts val="0"/>
              </a:spcAft>
              <a:buSzPts val="1400"/>
              <a:buNone/>
              <a:defRPr sz="1400"/>
            </a:lvl1pPr>
            <a:lvl2pPr lvl="1" algn="r">
              <a:spcBef>
                <a:spcPts val="0"/>
              </a:spcBef>
              <a:spcAft>
                <a:spcPts val="0"/>
              </a:spcAft>
              <a:buClr>
                <a:schemeClr val="accent6"/>
              </a:buClr>
              <a:buSzPts val="1400"/>
              <a:buNone/>
              <a:defRPr sz="1400">
                <a:solidFill>
                  <a:schemeClr val="accent6"/>
                </a:solidFill>
              </a:defRPr>
            </a:lvl2pPr>
            <a:lvl3pPr lvl="2" algn="r">
              <a:spcBef>
                <a:spcPts val="0"/>
              </a:spcBef>
              <a:spcAft>
                <a:spcPts val="0"/>
              </a:spcAft>
              <a:buClr>
                <a:schemeClr val="accent6"/>
              </a:buClr>
              <a:buSzPts val="1400"/>
              <a:buNone/>
              <a:defRPr sz="1400">
                <a:solidFill>
                  <a:schemeClr val="accent6"/>
                </a:solidFill>
              </a:defRPr>
            </a:lvl3pPr>
            <a:lvl4pPr lvl="3" algn="r">
              <a:spcBef>
                <a:spcPts val="0"/>
              </a:spcBef>
              <a:spcAft>
                <a:spcPts val="0"/>
              </a:spcAft>
              <a:buClr>
                <a:schemeClr val="accent6"/>
              </a:buClr>
              <a:buSzPts val="1400"/>
              <a:buNone/>
              <a:defRPr sz="1400">
                <a:solidFill>
                  <a:schemeClr val="accent6"/>
                </a:solidFill>
              </a:defRPr>
            </a:lvl4pPr>
            <a:lvl5pPr lvl="4" algn="r">
              <a:spcBef>
                <a:spcPts val="0"/>
              </a:spcBef>
              <a:spcAft>
                <a:spcPts val="0"/>
              </a:spcAft>
              <a:buClr>
                <a:schemeClr val="accent6"/>
              </a:buClr>
              <a:buSzPts val="1400"/>
              <a:buNone/>
              <a:defRPr sz="1400">
                <a:solidFill>
                  <a:schemeClr val="accent6"/>
                </a:solidFill>
              </a:defRPr>
            </a:lvl5pPr>
            <a:lvl6pPr lvl="5" algn="r">
              <a:spcBef>
                <a:spcPts val="0"/>
              </a:spcBef>
              <a:spcAft>
                <a:spcPts val="0"/>
              </a:spcAft>
              <a:buClr>
                <a:schemeClr val="accent6"/>
              </a:buClr>
              <a:buSzPts val="1400"/>
              <a:buNone/>
              <a:defRPr sz="1400">
                <a:solidFill>
                  <a:schemeClr val="accent6"/>
                </a:solidFill>
              </a:defRPr>
            </a:lvl6pPr>
            <a:lvl7pPr lvl="6" algn="r">
              <a:spcBef>
                <a:spcPts val="0"/>
              </a:spcBef>
              <a:spcAft>
                <a:spcPts val="0"/>
              </a:spcAft>
              <a:buClr>
                <a:schemeClr val="accent6"/>
              </a:buClr>
              <a:buSzPts val="1400"/>
              <a:buNone/>
              <a:defRPr sz="1400">
                <a:solidFill>
                  <a:schemeClr val="accent6"/>
                </a:solidFill>
              </a:defRPr>
            </a:lvl7pPr>
            <a:lvl8pPr lvl="7" algn="r">
              <a:spcBef>
                <a:spcPts val="0"/>
              </a:spcBef>
              <a:spcAft>
                <a:spcPts val="0"/>
              </a:spcAft>
              <a:buClr>
                <a:schemeClr val="accent6"/>
              </a:buClr>
              <a:buSzPts val="1400"/>
              <a:buNone/>
              <a:defRPr sz="1400">
                <a:solidFill>
                  <a:schemeClr val="accent6"/>
                </a:solidFill>
              </a:defRPr>
            </a:lvl8pPr>
            <a:lvl9pPr lvl="8" algn="r">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a:spcBef>
                <a:spcPts val="0"/>
              </a:spcBef>
              <a:spcAft>
                <a:spcPts val="0"/>
              </a:spcAft>
              <a:buSzPts val="1400"/>
              <a:buNone/>
              <a:defRPr sz="1400"/>
            </a:lvl1pPr>
            <a:lvl2pPr lvl="1" algn="r">
              <a:spcBef>
                <a:spcPts val="0"/>
              </a:spcBef>
              <a:spcAft>
                <a:spcPts val="0"/>
              </a:spcAft>
              <a:buClr>
                <a:schemeClr val="accent6"/>
              </a:buClr>
              <a:buSzPts val="1400"/>
              <a:buNone/>
              <a:defRPr sz="1400">
                <a:solidFill>
                  <a:schemeClr val="accent6"/>
                </a:solidFill>
              </a:defRPr>
            </a:lvl2pPr>
            <a:lvl3pPr lvl="2" algn="r">
              <a:spcBef>
                <a:spcPts val="0"/>
              </a:spcBef>
              <a:spcAft>
                <a:spcPts val="0"/>
              </a:spcAft>
              <a:buClr>
                <a:schemeClr val="accent6"/>
              </a:buClr>
              <a:buSzPts val="1400"/>
              <a:buNone/>
              <a:defRPr sz="1400">
                <a:solidFill>
                  <a:schemeClr val="accent6"/>
                </a:solidFill>
              </a:defRPr>
            </a:lvl3pPr>
            <a:lvl4pPr lvl="3" algn="r">
              <a:spcBef>
                <a:spcPts val="0"/>
              </a:spcBef>
              <a:spcAft>
                <a:spcPts val="0"/>
              </a:spcAft>
              <a:buClr>
                <a:schemeClr val="accent6"/>
              </a:buClr>
              <a:buSzPts val="1400"/>
              <a:buNone/>
              <a:defRPr sz="1400">
                <a:solidFill>
                  <a:schemeClr val="accent6"/>
                </a:solidFill>
              </a:defRPr>
            </a:lvl4pPr>
            <a:lvl5pPr lvl="4" algn="r">
              <a:spcBef>
                <a:spcPts val="0"/>
              </a:spcBef>
              <a:spcAft>
                <a:spcPts val="0"/>
              </a:spcAft>
              <a:buClr>
                <a:schemeClr val="accent6"/>
              </a:buClr>
              <a:buSzPts val="1400"/>
              <a:buNone/>
              <a:defRPr sz="1400">
                <a:solidFill>
                  <a:schemeClr val="accent6"/>
                </a:solidFill>
              </a:defRPr>
            </a:lvl5pPr>
            <a:lvl6pPr lvl="5" algn="r">
              <a:spcBef>
                <a:spcPts val="0"/>
              </a:spcBef>
              <a:spcAft>
                <a:spcPts val="0"/>
              </a:spcAft>
              <a:buClr>
                <a:schemeClr val="accent6"/>
              </a:buClr>
              <a:buSzPts val="1400"/>
              <a:buNone/>
              <a:defRPr sz="1400">
                <a:solidFill>
                  <a:schemeClr val="accent6"/>
                </a:solidFill>
              </a:defRPr>
            </a:lvl6pPr>
            <a:lvl7pPr lvl="6" algn="r">
              <a:spcBef>
                <a:spcPts val="0"/>
              </a:spcBef>
              <a:spcAft>
                <a:spcPts val="0"/>
              </a:spcAft>
              <a:buClr>
                <a:schemeClr val="accent6"/>
              </a:buClr>
              <a:buSzPts val="1400"/>
              <a:buNone/>
              <a:defRPr sz="1400">
                <a:solidFill>
                  <a:schemeClr val="accent6"/>
                </a:solidFill>
              </a:defRPr>
            </a:lvl7pPr>
            <a:lvl8pPr lvl="7" algn="r">
              <a:spcBef>
                <a:spcPts val="0"/>
              </a:spcBef>
              <a:spcAft>
                <a:spcPts val="0"/>
              </a:spcAft>
              <a:buClr>
                <a:schemeClr val="accent6"/>
              </a:buClr>
              <a:buSzPts val="1400"/>
              <a:buNone/>
              <a:defRPr sz="1400">
                <a:solidFill>
                  <a:schemeClr val="accent6"/>
                </a:solidFill>
              </a:defRPr>
            </a:lvl8pPr>
            <a:lvl9pPr lvl="8" algn="r">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a:spcBef>
                <a:spcPts val="0"/>
              </a:spcBef>
              <a:spcAft>
                <a:spcPts val="0"/>
              </a:spcAft>
              <a:buClr>
                <a:srgbClr val="000000"/>
              </a:buClr>
              <a:buSzPts val="3600"/>
              <a:buNone/>
              <a:defRPr sz="3600"/>
            </a:lvl1pPr>
            <a:lvl2pPr lvl="1">
              <a:spcBef>
                <a:spcPts val="0"/>
              </a:spcBef>
              <a:spcAft>
                <a:spcPts val="0"/>
              </a:spcAft>
              <a:buClr>
                <a:schemeClr val="lt1"/>
              </a:buClr>
              <a:buSzPts val="6500"/>
              <a:buNone/>
              <a:defRPr sz="6500">
                <a:solidFill>
                  <a:schemeClr val="lt1"/>
                </a:solidFill>
              </a:defRPr>
            </a:lvl2pPr>
            <a:lvl3pPr lvl="2">
              <a:spcBef>
                <a:spcPts val="0"/>
              </a:spcBef>
              <a:spcAft>
                <a:spcPts val="0"/>
              </a:spcAft>
              <a:buClr>
                <a:schemeClr val="lt1"/>
              </a:buClr>
              <a:buSzPts val="6500"/>
              <a:buNone/>
              <a:defRPr sz="6500">
                <a:solidFill>
                  <a:schemeClr val="lt1"/>
                </a:solidFill>
              </a:defRPr>
            </a:lvl3pPr>
            <a:lvl4pPr lvl="3">
              <a:spcBef>
                <a:spcPts val="0"/>
              </a:spcBef>
              <a:spcAft>
                <a:spcPts val="0"/>
              </a:spcAft>
              <a:buClr>
                <a:schemeClr val="lt1"/>
              </a:buClr>
              <a:buSzPts val="6500"/>
              <a:buNone/>
              <a:defRPr sz="6500">
                <a:solidFill>
                  <a:schemeClr val="lt1"/>
                </a:solidFill>
              </a:defRPr>
            </a:lvl4pPr>
            <a:lvl5pPr lvl="4">
              <a:spcBef>
                <a:spcPts val="0"/>
              </a:spcBef>
              <a:spcAft>
                <a:spcPts val="0"/>
              </a:spcAft>
              <a:buClr>
                <a:schemeClr val="lt1"/>
              </a:buClr>
              <a:buSzPts val="6500"/>
              <a:buNone/>
              <a:defRPr sz="6500">
                <a:solidFill>
                  <a:schemeClr val="lt1"/>
                </a:solidFill>
              </a:defRPr>
            </a:lvl5pPr>
            <a:lvl6pPr lvl="5">
              <a:spcBef>
                <a:spcPts val="0"/>
              </a:spcBef>
              <a:spcAft>
                <a:spcPts val="0"/>
              </a:spcAft>
              <a:buClr>
                <a:schemeClr val="lt1"/>
              </a:buClr>
              <a:buSzPts val="6500"/>
              <a:buNone/>
              <a:defRPr sz="6500">
                <a:solidFill>
                  <a:schemeClr val="lt1"/>
                </a:solidFill>
              </a:defRPr>
            </a:lvl6pPr>
            <a:lvl7pPr lvl="6">
              <a:spcBef>
                <a:spcPts val="0"/>
              </a:spcBef>
              <a:spcAft>
                <a:spcPts val="0"/>
              </a:spcAft>
              <a:buClr>
                <a:schemeClr val="lt1"/>
              </a:buClr>
              <a:buSzPts val="6500"/>
              <a:buNone/>
              <a:defRPr sz="6500">
                <a:solidFill>
                  <a:schemeClr val="lt1"/>
                </a:solidFill>
              </a:defRPr>
            </a:lvl7pPr>
            <a:lvl8pPr lvl="7">
              <a:spcBef>
                <a:spcPts val="0"/>
              </a:spcBef>
              <a:spcAft>
                <a:spcPts val="0"/>
              </a:spcAft>
              <a:buClr>
                <a:schemeClr val="lt1"/>
              </a:buClr>
              <a:buSzPts val="6500"/>
              <a:buNone/>
              <a:defRPr sz="6500">
                <a:solidFill>
                  <a:schemeClr val="lt1"/>
                </a:solidFill>
              </a:defRPr>
            </a:lvl8pPr>
            <a:lvl9pPr lvl="8">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a:spcBef>
                <a:spcPts val="0"/>
              </a:spcBef>
              <a:spcAft>
                <a:spcPts val="0"/>
              </a:spcAft>
              <a:buClr>
                <a:srgbClr val="000000"/>
              </a:buClr>
              <a:buSzPts val="9600"/>
              <a:buNone/>
              <a:defRPr sz="9600"/>
            </a:lvl1pPr>
            <a:lvl2pPr lvl="1">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100"/>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000000"/>
              </a:buClr>
              <a:buSzPts val="4800"/>
              <a:buNone/>
              <a:defRPr sz="4800"/>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000"/>
            </a:lvl1pPr>
            <a:lvl2pPr lvl="1" algn="r">
              <a:spcBef>
                <a:spcPts val="0"/>
              </a:spcBef>
              <a:spcAft>
                <a:spcPts val="0"/>
              </a:spcAft>
              <a:buSzPts val="1800"/>
              <a:buNone/>
              <a:defRPr sz="1800"/>
            </a:lvl2pPr>
            <a:lvl3pPr lvl="2" algn="r">
              <a:spcBef>
                <a:spcPts val="0"/>
              </a:spcBef>
              <a:spcAft>
                <a:spcPts val="0"/>
              </a:spcAft>
              <a:buSzPts val="1800"/>
              <a:buNone/>
              <a:defRPr sz="1800"/>
            </a:lvl3pPr>
            <a:lvl4pPr lvl="3" algn="r">
              <a:spcBef>
                <a:spcPts val="0"/>
              </a:spcBef>
              <a:spcAft>
                <a:spcPts val="0"/>
              </a:spcAft>
              <a:buSzPts val="1800"/>
              <a:buNone/>
              <a:defRPr sz="1800"/>
            </a:lvl4pPr>
            <a:lvl5pPr lvl="4" algn="r">
              <a:spcBef>
                <a:spcPts val="0"/>
              </a:spcBef>
              <a:spcAft>
                <a:spcPts val="0"/>
              </a:spcAft>
              <a:buSzPts val="1800"/>
              <a:buNone/>
              <a:defRPr sz="1800"/>
            </a:lvl5pPr>
            <a:lvl6pPr lvl="5" algn="r">
              <a:spcBef>
                <a:spcPts val="0"/>
              </a:spcBef>
              <a:spcAft>
                <a:spcPts val="0"/>
              </a:spcAft>
              <a:buSzPts val="1800"/>
              <a:buNone/>
              <a:defRPr sz="1800"/>
            </a:lvl6pPr>
            <a:lvl7pPr lvl="6" algn="r">
              <a:spcBef>
                <a:spcPts val="0"/>
              </a:spcBef>
              <a:spcAft>
                <a:spcPts val="0"/>
              </a:spcAft>
              <a:buSzPts val="1800"/>
              <a:buNone/>
              <a:defRPr sz="1800"/>
            </a:lvl7pPr>
            <a:lvl8pPr lvl="7" algn="r">
              <a:spcBef>
                <a:spcPts val="0"/>
              </a:spcBef>
              <a:spcAft>
                <a:spcPts val="0"/>
              </a:spcAft>
              <a:buSzPts val="1800"/>
              <a:buNone/>
              <a:defRPr sz="1800"/>
            </a:lvl8pPr>
            <a:lvl9pPr lvl="8" algn="r">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a:spcBef>
                <a:spcPts val="0"/>
              </a:spcBef>
              <a:spcAft>
                <a:spcPts val="0"/>
              </a:spcAft>
              <a:buSzPts val="1400"/>
              <a:buNone/>
              <a:defRPr sz="1400"/>
            </a:lvl1pPr>
            <a:lvl2pPr lvl="1" algn="r">
              <a:spcBef>
                <a:spcPts val="0"/>
              </a:spcBef>
              <a:spcAft>
                <a:spcPts val="0"/>
              </a:spcAft>
              <a:buSzPts val="1400"/>
              <a:buNone/>
              <a:defRPr sz="1400"/>
            </a:lvl2pPr>
            <a:lvl3pPr lvl="2" algn="r">
              <a:spcBef>
                <a:spcPts val="0"/>
              </a:spcBef>
              <a:spcAft>
                <a:spcPts val="0"/>
              </a:spcAft>
              <a:buSzPts val="1400"/>
              <a:buNone/>
              <a:defRPr sz="1400"/>
            </a:lvl3pPr>
            <a:lvl4pPr lvl="3" algn="r">
              <a:spcBef>
                <a:spcPts val="0"/>
              </a:spcBef>
              <a:spcAft>
                <a:spcPts val="0"/>
              </a:spcAft>
              <a:buSzPts val="1400"/>
              <a:buNone/>
              <a:defRPr sz="1400"/>
            </a:lvl4pPr>
            <a:lvl5pPr lvl="4" algn="r">
              <a:spcBef>
                <a:spcPts val="0"/>
              </a:spcBef>
              <a:spcAft>
                <a:spcPts val="0"/>
              </a:spcAft>
              <a:buSzPts val="1400"/>
              <a:buNone/>
              <a:defRPr sz="1400"/>
            </a:lvl5pPr>
            <a:lvl6pPr lvl="5" algn="r">
              <a:spcBef>
                <a:spcPts val="0"/>
              </a:spcBef>
              <a:spcAft>
                <a:spcPts val="0"/>
              </a:spcAft>
              <a:buSzPts val="1400"/>
              <a:buNone/>
              <a:defRPr sz="1400"/>
            </a:lvl6pPr>
            <a:lvl7pPr lvl="6" algn="r">
              <a:spcBef>
                <a:spcPts val="0"/>
              </a:spcBef>
              <a:spcAft>
                <a:spcPts val="0"/>
              </a:spcAft>
              <a:buSzPts val="1400"/>
              <a:buNone/>
              <a:defRPr sz="1400"/>
            </a:lvl7pPr>
            <a:lvl8pPr lvl="7" algn="r">
              <a:spcBef>
                <a:spcPts val="0"/>
              </a:spcBef>
              <a:spcAft>
                <a:spcPts val="0"/>
              </a:spcAft>
              <a:buSzPts val="1400"/>
              <a:buNone/>
              <a:defRPr sz="1400"/>
            </a:lvl8pPr>
            <a:lvl9pPr lvl="8" algn="r">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3600"/>
            </a:lvl1pPr>
            <a:lvl2pPr lvl="1"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36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3600"/>
            </a:lvl1pPr>
            <a:lvl2pPr lvl="1">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a:spcBef>
                <a:spcPts val="0"/>
              </a:spcBef>
              <a:spcAft>
                <a:spcPts val="0"/>
              </a:spcAft>
              <a:buSzPts val="1400"/>
              <a:buNone/>
              <a:defRPr sz="1400"/>
            </a:lvl1pPr>
            <a:lvl2pPr lvl="1" algn="r">
              <a:spcBef>
                <a:spcPts val="0"/>
              </a:spcBef>
              <a:spcAft>
                <a:spcPts val="0"/>
              </a:spcAft>
              <a:buSzPts val="1400"/>
              <a:buNone/>
              <a:defRPr sz="1400"/>
            </a:lvl2pPr>
            <a:lvl3pPr lvl="2" algn="r">
              <a:spcBef>
                <a:spcPts val="0"/>
              </a:spcBef>
              <a:spcAft>
                <a:spcPts val="0"/>
              </a:spcAft>
              <a:buSzPts val="1400"/>
              <a:buNone/>
              <a:defRPr sz="1400"/>
            </a:lvl3pPr>
            <a:lvl4pPr lvl="3" algn="r">
              <a:spcBef>
                <a:spcPts val="0"/>
              </a:spcBef>
              <a:spcAft>
                <a:spcPts val="0"/>
              </a:spcAft>
              <a:buSzPts val="1400"/>
              <a:buNone/>
              <a:defRPr sz="1400"/>
            </a:lvl4pPr>
            <a:lvl5pPr lvl="4" algn="r">
              <a:spcBef>
                <a:spcPts val="0"/>
              </a:spcBef>
              <a:spcAft>
                <a:spcPts val="0"/>
              </a:spcAft>
              <a:buSzPts val="1400"/>
              <a:buNone/>
              <a:defRPr sz="1400"/>
            </a:lvl5pPr>
            <a:lvl6pPr lvl="5" algn="r">
              <a:spcBef>
                <a:spcPts val="0"/>
              </a:spcBef>
              <a:spcAft>
                <a:spcPts val="0"/>
              </a:spcAft>
              <a:buSzPts val="1400"/>
              <a:buNone/>
              <a:defRPr sz="1400"/>
            </a:lvl6pPr>
            <a:lvl7pPr lvl="6" algn="r">
              <a:spcBef>
                <a:spcPts val="0"/>
              </a:spcBef>
              <a:spcAft>
                <a:spcPts val="0"/>
              </a:spcAft>
              <a:buSzPts val="1400"/>
              <a:buNone/>
              <a:defRPr sz="1400"/>
            </a:lvl7pPr>
            <a:lvl8pPr lvl="7" algn="r">
              <a:spcBef>
                <a:spcPts val="0"/>
              </a:spcBef>
              <a:spcAft>
                <a:spcPts val="0"/>
              </a:spcAft>
              <a:buSzPts val="1400"/>
              <a:buNone/>
              <a:defRPr sz="1400"/>
            </a:lvl8pPr>
            <a:lvl9pPr lvl="8" algn="r">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a:spcBef>
                <a:spcPts val="0"/>
              </a:spcBef>
              <a:spcAft>
                <a:spcPts val="0"/>
              </a:spcAft>
              <a:buSzPts val="1400"/>
              <a:buNone/>
              <a:defRPr sz="1400"/>
            </a:lvl1pPr>
            <a:lvl2pPr lvl="1" algn="r">
              <a:spcBef>
                <a:spcPts val="0"/>
              </a:spcBef>
              <a:spcAft>
                <a:spcPts val="0"/>
              </a:spcAft>
              <a:buSzPts val="1400"/>
              <a:buNone/>
              <a:defRPr sz="1400"/>
            </a:lvl2pPr>
            <a:lvl3pPr lvl="2" algn="r">
              <a:spcBef>
                <a:spcPts val="0"/>
              </a:spcBef>
              <a:spcAft>
                <a:spcPts val="0"/>
              </a:spcAft>
              <a:buSzPts val="1400"/>
              <a:buNone/>
              <a:defRPr sz="1400"/>
            </a:lvl3pPr>
            <a:lvl4pPr lvl="3" algn="r">
              <a:spcBef>
                <a:spcPts val="0"/>
              </a:spcBef>
              <a:spcAft>
                <a:spcPts val="0"/>
              </a:spcAft>
              <a:buSzPts val="1400"/>
              <a:buNone/>
              <a:defRPr sz="1400"/>
            </a:lvl4pPr>
            <a:lvl5pPr lvl="4" algn="r">
              <a:spcBef>
                <a:spcPts val="0"/>
              </a:spcBef>
              <a:spcAft>
                <a:spcPts val="0"/>
              </a:spcAft>
              <a:buSzPts val="1400"/>
              <a:buNone/>
              <a:defRPr sz="1400"/>
            </a:lvl5pPr>
            <a:lvl6pPr lvl="5" algn="r">
              <a:spcBef>
                <a:spcPts val="0"/>
              </a:spcBef>
              <a:spcAft>
                <a:spcPts val="0"/>
              </a:spcAft>
              <a:buSzPts val="1400"/>
              <a:buNone/>
              <a:defRPr sz="1400"/>
            </a:lvl6pPr>
            <a:lvl7pPr lvl="6" algn="r">
              <a:spcBef>
                <a:spcPts val="0"/>
              </a:spcBef>
              <a:spcAft>
                <a:spcPts val="0"/>
              </a:spcAft>
              <a:buSzPts val="1400"/>
              <a:buNone/>
              <a:defRPr sz="1400"/>
            </a:lvl7pPr>
            <a:lvl8pPr lvl="7" algn="r">
              <a:spcBef>
                <a:spcPts val="0"/>
              </a:spcBef>
              <a:spcAft>
                <a:spcPts val="0"/>
              </a:spcAft>
              <a:buSzPts val="1400"/>
              <a:buNone/>
              <a:defRPr sz="1400"/>
            </a:lvl8pPr>
            <a:lvl9pPr lvl="8" algn="r">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900"/>
              <a:buNone/>
              <a:defRPr sz="900"/>
            </a:lvl1pPr>
            <a:lvl2pPr lvl="1">
              <a:lnSpc>
                <a:spcPct val="100000"/>
              </a:lnSpc>
              <a:spcBef>
                <a:spcPts val="0"/>
              </a:spcBef>
              <a:spcAft>
                <a:spcPts val="0"/>
              </a:spcAft>
              <a:buSzPts val="900"/>
              <a:buNone/>
              <a:defRPr sz="900"/>
            </a:lvl2pPr>
            <a:lvl3pPr lvl="2">
              <a:lnSpc>
                <a:spcPct val="100000"/>
              </a:lnSpc>
              <a:spcBef>
                <a:spcPts val="0"/>
              </a:spcBef>
              <a:spcAft>
                <a:spcPts val="0"/>
              </a:spcAft>
              <a:buSzPts val="900"/>
              <a:buNone/>
              <a:defRPr sz="900"/>
            </a:lvl3pPr>
            <a:lvl4pPr lvl="3">
              <a:lnSpc>
                <a:spcPct val="100000"/>
              </a:lnSpc>
              <a:spcBef>
                <a:spcPts val="0"/>
              </a:spcBef>
              <a:spcAft>
                <a:spcPts val="0"/>
              </a:spcAft>
              <a:buSzPts val="900"/>
              <a:buNone/>
              <a:defRPr sz="900"/>
            </a:lvl4pPr>
            <a:lvl5pPr lvl="4">
              <a:lnSpc>
                <a:spcPct val="100000"/>
              </a:lnSpc>
              <a:spcBef>
                <a:spcPts val="0"/>
              </a:spcBef>
              <a:spcAft>
                <a:spcPts val="0"/>
              </a:spcAft>
              <a:buSzPts val="900"/>
              <a:buNone/>
              <a:defRPr sz="900"/>
            </a:lvl5pPr>
            <a:lvl6pPr lvl="5">
              <a:lnSpc>
                <a:spcPct val="100000"/>
              </a:lnSpc>
              <a:spcBef>
                <a:spcPts val="0"/>
              </a:spcBef>
              <a:spcAft>
                <a:spcPts val="0"/>
              </a:spcAft>
              <a:buSzPts val="900"/>
              <a:buNone/>
              <a:defRPr sz="900"/>
            </a:lvl6pPr>
            <a:lvl7pPr lvl="6">
              <a:lnSpc>
                <a:spcPct val="100000"/>
              </a:lnSpc>
              <a:spcBef>
                <a:spcPts val="0"/>
              </a:spcBef>
              <a:spcAft>
                <a:spcPts val="0"/>
              </a:spcAft>
              <a:buSzPts val="900"/>
              <a:buNone/>
              <a:defRPr sz="900"/>
            </a:lvl7pPr>
            <a:lvl8pPr lvl="7">
              <a:lnSpc>
                <a:spcPct val="100000"/>
              </a:lnSpc>
              <a:spcBef>
                <a:spcPts val="0"/>
              </a:spcBef>
              <a:spcAft>
                <a:spcPts val="0"/>
              </a:spcAft>
              <a:buSzPts val="900"/>
              <a:buNone/>
              <a:defRPr sz="900"/>
            </a:lvl8pPr>
            <a:lvl9pPr lvl="8">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900"/>
              <a:buNone/>
              <a:defRPr sz="900"/>
            </a:lvl1pPr>
            <a:lvl2pPr lvl="1">
              <a:lnSpc>
                <a:spcPct val="100000"/>
              </a:lnSpc>
              <a:spcBef>
                <a:spcPts val="0"/>
              </a:spcBef>
              <a:spcAft>
                <a:spcPts val="0"/>
              </a:spcAft>
              <a:buSzPts val="900"/>
              <a:buNone/>
              <a:defRPr sz="900"/>
            </a:lvl2pPr>
            <a:lvl3pPr lvl="2">
              <a:lnSpc>
                <a:spcPct val="100000"/>
              </a:lnSpc>
              <a:spcBef>
                <a:spcPts val="0"/>
              </a:spcBef>
              <a:spcAft>
                <a:spcPts val="0"/>
              </a:spcAft>
              <a:buSzPts val="900"/>
              <a:buNone/>
              <a:defRPr sz="900"/>
            </a:lvl3pPr>
            <a:lvl4pPr lvl="3">
              <a:lnSpc>
                <a:spcPct val="100000"/>
              </a:lnSpc>
              <a:spcBef>
                <a:spcPts val="0"/>
              </a:spcBef>
              <a:spcAft>
                <a:spcPts val="0"/>
              </a:spcAft>
              <a:buSzPts val="900"/>
              <a:buNone/>
              <a:defRPr sz="900"/>
            </a:lvl4pPr>
            <a:lvl5pPr lvl="4">
              <a:lnSpc>
                <a:spcPct val="100000"/>
              </a:lnSpc>
              <a:spcBef>
                <a:spcPts val="0"/>
              </a:spcBef>
              <a:spcAft>
                <a:spcPts val="0"/>
              </a:spcAft>
              <a:buSzPts val="900"/>
              <a:buNone/>
              <a:defRPr sz="900"/>
            </a:lvl5pPr>
            <a:lvl6pPr lvl="5">
              <a:lnSpc>
                <a:spcPct val="100000"/>
              </a:lnSpc>
              <a:spcBef>
                <a:spcPts val="0"/>
              </a:spcBef>
              <a:spcAft>
                <a:spcPts val="0"/>
              </a:spcAft>
              <a:buSzPts val="900"/>
              <a:buNone/>
              <a:defRPr sz="900"/>
            </a:lvl6pPr>
            <a:lvl7pPr lvl="6">
              <a:lnSpc>
                <a:spcPct val="100000"/>
              </a:lnSpc>
              <a:spcBef>
                <a:spcPts val="0"/>
              </a:spcBef>
              <a:spcAft>
                <a:spcPts val="0"/>
              </a:spcAft>
              <a:buSzPts val="900"/>
              <a:buNone/>
              <a:defRPr sz="900"/>
            </a:lvl7pPr>
            <a:lvl8pPr lvl="7">
              <a:lnSpc>
                <a:spcPct val="100000"/>
              </a:lnSpc>
              <a:spcBef>
                <a:spcPts val="0"/>
              </a:spcBef>
              <a:spcAft>
                <a:spcPts val="0"/>
              </a:spcAft>
              <a:buSzPts val="900"/>
              <a:buNone/>
              <a:defRPr sz="900"/>
            </a:lvl8pPr>
            <a:lvl9pPr lvl="8">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900"/>
              <a:buNone/>
              <a:defRPr sz="900"/>
            </a:lvl1pPr>
            <a:lvl2pPr lvl="1">
              <a:lnSpc>
                <a:spcPct val="100000"/>
              </a:lnSpc>
              <a:spcBef>
                <a:spcPts val="0"/>
              </a:spcBef>
              <a:spcAft>
                <a:spcPts val="0"/>
              </a:spcAft>
              <a:buSzPts val="900"/>
              <a:buNone/>
              <a:defRPr sz="900"/>
            </a:lvl2pPr>
            <a:lvl3pPr lvl="2">
              <a:lnSpc>
                <a:spcPct val="100000"/>
              </a:lnSpc>
              <a:spcBef>
                <a:spcPts val="0"/>
              </a:spcBef>
              <a:spcAft>
                <a:spcPts val="0"/>
              </a:spcAft>
              <a:buSzPts val="900"/>
              <a:buNone/>
              <a:defRPr sz="900"/>
            </a:lvl3pPr>
            <a:lvl4pPr lvl="3">
              <a:lnSpc>
                <a:spcPct val="100000"/>
              </a:lnSpc>
              <a:spcBef>
                <a:spcPts val="0"/>
              </a:spcBef>
              <a:spcAft>
                <a:spcPts val="0"/>
              </a:spcAft>
              <a:buSzPts val="900"/>
              <a:buNone/>
              <a:defRPr sz="900"/>
            </a:lvl4pPr>
            <a:lvl5pPr lvl="4">
              <a:lnSpc>
                <a:spcPct val="100000"/>
              </a:lnSpc>
              <a:spcBef>
                <a:spcPts val="0"/>
              </a:spcBef>
              <a:spcAft>
                <a:spcPts val="0"/>
              </a:spcAft>
              <a:buSzPts val="900"/>
              <a:buNone/>
              <a:defRPr sz="900"/>
            </a:lvl5pPr>
            <a:lvl6pPr lvl="5">
              <a:lnSpc>
                <a:spcPct val="100000"/>
              </a:lnSpc>
              <a:spcBef>
                <a:spcPts val="0"/>
              </a:spcBef>
              <a:spcAft>
                <a:spcPts val="0"/>
              </a:spcAft>
              <a:buSzPts val="900"/>
              <a:buNone/>
              <a:defRPr sz="900"/>
            </a:lvl6pPr>
            <a:lvl7pPr lvl="6">
              <a:lnSpc>
                <a:spcPct val="100000"/>
              </a:lnSpc>
              <a:spcBef>
                <a:spcPts val="0"/>
              </a:spcBef>
              <a:spcAft>
                <a:spcPts val="0"/>
              </a:spcAft>
              <a:buSzPts val="900"/>
              <a:buNone/>
              <a:defRPr sz="900"/>
            </a:lvl7pPr>
            <a:lvl8pPr lvl="7">
              <a:lnSpc>
                <a:spcPct val="100000"/>
              </a:lnSpc>
              <a:spcBef>
                <a:spcPts val="0"/>
              </a:spcBef>
              <a:spcAft>
                <a:spcPts val="0"/>
              </a:spcAft>
              <a:buSzPts val="900"/>
              <a:buNone/>
              <a:defRPr sz="900"/>
            </a:lvl8pPr>
            <a:lvl9pPr lvl="8">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a:spcBef>
                <a:spcPts val="0"/>
              </a:spcBef>
              <a:spcAft>
                <a:spcPts val="0"/>
              </a:spcAft>
              <a:buClr>
                <a:srgbClr val="000000"/>
              </a:buClr>
              <a:buSzPts val="3600"/>
              <a:buNone/>
              <a:defRPr sz="3600"/>
            </a:lvl1pPr>
            <a:lvl2pPr lvl="1">
              <a:spcBef>
                <a:spcPts val="0"/>
              </a:spcBef>
              <a:spcAft>
                <a:spcPts val="0"/>
              </a:spcAft>
              <a:buClr>
                <a:schemeClr val="lt1"/>
              </a:buClr>
              <a:buSzPts val="6500"/>
              <a:buNone/>
              <a:defRPr sz="6500">
                <a:solidFill>
                  <a:schemeClr val="lt1"/>
                </a:solidFill>
              </a:defRPr>
            </a:lvl2pPr>
            <a:lvl3pPr lvl="2">
              <a:spcBef>
                <a:spcPts val="0"/>
              </a:spcBef>
              <a:spcAft>
                <a:spcPts val="0"/>
              </a:spcAft>
              <a:buClr>
                <a:schemeClr val="lt1"/>
              </a:buClr>
              <a:buSzPts val="6500"/>
              <a:buNone/>
              <a:defRPr sz="6500">
                <a:solidFill>
                  <a:schemeClr val="lt1"/>
                </a:solidFill>
              </a:defRPr>
            </a:lvl3pPr>
            <a:lvl4pPr lvl="3">
              <a:spcBef>
                <a:spcPts val="0"/>
              </a:spcBef>
              <a:spcAft>
                <a:spcPts val="0"/>
              </a:spcAft>
              <a:buClr>
                <a:schemeClr val="lt1"/>
              </a:buClr>
              <a:buSzPts val="6500"/>
              <a:buNone/>
              <a:defRPr sz="6500">
                <a:solidFill>
                  <a:schemeClr val="lt1"/>
                </a:solidFill>
              </a:defRPr>
            </a:lvl4pPr>
            <a:lvl5pPr lvl="4">
              <a:spcBef>
                <a:spcPts val="0"/>
              </a:spcBef>
              <a:spcAft>
                <a:spcPts val="0"/>
              </a:spcAft>
              <a:buClr>
                <a:schemeClr val="lt1"/>
              </a:buClr>
              <a:buSzPts val="6500"/>
              <a:buNone/>
              <a:defRPr sz="6500">
                <a:solidFill>
                  <a:schemeClr val="lt1"/>
                </a:solidFill>
              </a:defRPr>
            </a:lvl5pPr>
            <a:lvl6pPr lvl="5">
              <a:spcBef>
                <a:spcPts val="0"/>
              </a:spcBef>
              <a:spcAft>
                <a:spcPts val="0"/>
              </a:spcAft>
              <a:buClr>
                <a:schemeClr val="lt1"/>
              </a:buClr>
              <a:buSzPts val="6500"/>
              <a:buNone/>
              <a:defRPr sz="6500">
                <a:solidFill>
                  <a:schemeClr val="lt1"/>
                </a:solidFill>
              </a:defRPr>
            </a:lvl6pPr>
            <a:lvl7pPr lvl="6">
              <a:spcBef>
                <a:spcPts val="0"/>
              </a:spcBef>
              <a:spcAft>
                <a:spcPts val="0"/>
              </a:spcAft>
              <a:buClr>
                <a:schemeClr val="lt1"/>
              </a:buClr>
              <a:buSzPts val="6500"/>
              <a:buNone/>
              <a:defRPr sz="6500">
                <a:solidFill>
                  <a:schemeClr val="lt1"/>
                </a:solidFill>
              </a:defRPr>
            </a:lvl7pPr>
            <a:lvl8pPr lvl="7">
              <a:spcBef>
                <a:spcPts val="0"/>
              </a:spcBef>
              <a:spcAft>
                <a:spcPts val="0"/>
              </a:spcAft>
              <a:buClr>
                <a:schemeClr val="lt1"/>
              </a:buClr>
              <a:buSzPts val="6500"/>
              <a:buNone/>
              <a:defRPr sz="6500">
                <a:solidFill>
                  <a:schemeClr val="lt1"/>
                </a:solidFill>
              </a:defRPr>
            </a:lvl8pPr>
            <a:lvl9pPr lvl="8">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a:spcBef>
                <a:spcPts val="0"/>
              </a:spcBef>
              <a:spcAft>
                <a:spcPts val="0"/>
              </a:spcAft>
              <a:buClr>
                <a:srgbClr val="000000"/>
              </a:buClr>
              <a:buSzPts val="9600"/>
              <a:buNone/>
              <a:defRPr sz="9600"/>
            </a:lvl1pPr>
            <a:lvl2pPr lvl="1">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100"/>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a:spcBef>
                <a:spcPts val="0"/>
              </a:spcBef>
              <a:spcAft>
                <a:spcPts val="0"/>
              </a:spcAft>
              <a:buSzPts val="2800"/>
              <a:buNone/>
              <a:defRPr/>
            </a:lvl1pPr>
            <a:lvl2pPr lvl="1">
              <a:spcBef>
                <a:spcPts val="0"/>
              </a:spcBef>
              <a:spcAft>
                <a:spcPts val="0"/>
              </a:spcAft>
              <a:buClr>
                <a:schemeClr val="accent6"/>
              </a:buClr>
              <a:buSzPts val="1600"/>
              <a:buNone/>
              <a:defRPr sz="1600">
                <a:solidFill>
                  <a:schemeClr val="accent6"/>
                </a:solidFill>
              </a:defRPr>
            </a:lvl2pPr>
            <a:lvl3pPr lvl="2">
              <a:spcBef>
                <a:spcPts val="0"/>
              </a:spcBef>
              <a:spcAft>
                <a:spcPts val="0"/>
              </a:spcAft>
              <a:buClr>
                <a:schemeClr val="accent6"/>
              </a:buClr>
              <a:buSzPts val="1600"/>
              <a:buNone/>
              <a:defRPr sz="1600">
                <a:solidFill>
                  <a:schemeClr val="accent6"/>
                </a:solidFill>
              </a:defRPr>
            </a:lvl3pPr>
            <a:lvl4pPr lvl="3">
              <a:spcBef>
                <a:spcPts val="0"/>
              </a:spcBef>
              <a:spcAft>
                <a:spcPts val="0"/>
              </a:spcAft>
              <a:buClr>
                <a:schemeClr val="accent6"/>
              </a:buClr>
              <a:buSzPts val="1600"/>
              <a:buNone/>
              <a:defRPr sz="1600">
                <a:solidFill>
                  <a:schemeClr val="accent6"/>
                </a:solidFill>
              </a:defRPr>
            </a:lvl4pPr>
            <a:lvl5pPr lvl="4">
              <a:spcBef>
                <a:spcPts val="0"/>
              </a:spcBef>
              <a:spcAft>
                <a:spcPts val="0"/>
              </a:spcAft>
              <a:buClr>
                <a:schemeClr val="accent6"/>
              </a:buClr>
              <a:buSzPts val="1600"/>
              <a:buNone/>
              <a:defRPr sz="1600">
                <a:solidFill>
                  <a:schemeClr val="accent6"/>
                </a:solidFill>
              </a:defRPr>
            </a:lvl5pPr>
            <a:lvl6pPr lvl="5">
              <a:spcBef>
                <a:spcPts val="0"/>
              </a:spcBef>
              <a:spcAft>
                <a:spcPts val="0"/>
              </a:spcAft>
              <a:buClr>
                <a:schemeClr val="accent6"/>
              </a:buClr>
              <a:buSzPts val="1600"/>
              <a:buNone/>
              <a:defRPr sz="1600">
                <a:solidFill>
                  <a:schemeClr val="accent6"/>
                </a:solidFill>
              </a:defRPr>
            </a:lvl6pPr>
            <a:lvl7pPr lvl="6">
              <a:spcBef>
                <a:spcPts val="0"/>
              </a:spcBef>
              <a:spcAft>
                <a:spcPts val="0"/>
              </a:spcAft>
              <a:buClr>
                <a:schemeClr val="accent6"/>
              </a:buClr>
              <a:buSzPts val="1600"/>
              <a:buNone/>
              <a:defRPr sz="1600">
                <a:solidFill>
                  <a:schemeClr val="accent6"/>
                </a:solidFill>
              </a:defRPr>
            </a:lvl7pPr>
            <a:lvl8pPr lvl="7">
              <a:spcBef>
                <a:spcPts val="0"/>
              </a:spcBef>
              <a:spcAft>
                <a:spcPts val="0"/>
              </a:spcAft>
              <a:buClr>
                <a:schemeClr val="accent6"/>
              </a:buClr>
              <a:buSzPts val="1600"/>
              <a:buNone/>
              <a:defRPr sz="1600">
                <a:solidFill>
                  <a:schemeClr val="accent6"/>
                </a:solidFill>
              </a:defRPr>
            </a:lvl8pPr>
            <a:lvl9pPr lvl="8">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100"/>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000000"/>
              </a:buClr>
              <a:buSzPts val="3600"/>
              <a:buNone/>
              <a:defRPr sz="3600"/>
            </a:lvl1pPr>
            <a:lvl2pPr lvl="1" algn="r">
              <a:spcBef>
                <a:spcPts val="0"/>
              </a:spcBef>
              <a:spcAft>
                <a:spcPts val="0"/>
              </a:spcAft>
              <a:buClr>
                <a:schemeClr val="lt1"/>
              </a:buClr>
              <a:buSzPts val="6500"/>
              <a:buNone/>
              <a:defRPr sz="6500">
                <a:solidFill>
                  <a:schemeClr val="lt1"/>
                </a:solidFill>
              </a:defRPr>
            </a:lvl2pPr>
            <a:lvl3pPr lvl="2" algn="r">
              <a:spcBef>
                <a:spcPts val="0"/>
              </a:spcBef>
              <a:spcAft>
                <a:spcPts val="0"/>
              </a:spcAft>
              <a:buClr>
                <a:schemeClr val="lt1"/>
              </a:buClr>
              <a:buSzPts val="6500"/>
              <a:buNone/>
              <a:defRPr sz="6500">
                <a:solidFill>
                  <a:schemeClr val="lt1"/>
                </a:solidFill>
              </a:defRPr>
            </a:lvl3pPr>
            <a:lvl4pPr lvl="3" algn="r">
              <a:spcBef>
                <a:spcPts val="0"/>
              </a:spcBef>
              <a:spcAft>
                <a:spcPts val="0"/>
              </a:spcAft>
              <a:buClr>
                <a:schemeClr val="lt1"/>
              </a:buClr>
              <a:buSzPts val="6500"/>
              <a:buNone/>
              <a:defRPr sz="6500">
                <a:solidFill>
                  <a:schemeClr val="lt1"/>
                </a:solidFill>
              </a:defRPr>
            </a:lvl4pPr>
            <a:lvl5pPr lvl="4" algn="r">
              <a:spcBef>
                <a:spcPts val="0"/>
              </a:spcBef>
              <a:spcAft>
                <a:spcPts val="0"/>
              </a:spcAft>
              <a:buClr>
                <a:schemeClr val="lt1"/>
              </a:buClr>
              <a:buSzPts val="6500"/>
              <a:buNone/>
              <a:defRPr sz="6500">
                <a:solidFill>
                  <a:schemeClr val="lt1"/>
                </a:solidFill>
              </a:defRPr>
            </a:lvl5pPr>
            <a:lvl6pPr lvl="5" algn="r">
              <a:spcBef>
                <a:spcPts val="0"/>
              </a:spcBef>
              <a:spcAft>
                <a:spcPts val="0"/>
              </a:spcAft>
              <a:buClr>
                <a:schemeClr val="lt1"/>
              </a:buClr>
              <a:buSzPts val="6500"/>
              <a:buNone/>
              <a:defRPr sz="6500">
                <a:solidFill>
                  <a:schemeClr val="lt1"/>
                </a:solidFill>
              </a:defRPr>
            </a:lvl6pPr>
            <a:lvl7pPr lvl="6" algn="r">
              <a:spcBef>
                <a:spcPts val="0"/>
              </a:spcBef>
              <a:spcAft>
                <a:spcPts val="0"/>
              </a:spcAft>
              <a:buClr>
                <a:schemeClr val="lt1"/>
              </a:buClr>
              <a:buSzPts val="6500"/>
              <a:buNone/>
              <a:defRPr sz="6500">
                <a:solidFill>
                  <a:schemeClr val="lt1"/>
                </a:solidFill>
              </a:defRPr>
            </a:lvl7pPr>
            <a:lvl8pPr lvl="7" algn="r">
              <a:spcBef>
                <a:spcPts val="0"/>
              </a:spcBef>
              <a:spcAft>
                <a:spcPts val="0"/>
              </a:spcAft>
              <a:buClr>
                <a:schemeClr val="lt1"/>
              </a:buClr>
              <a:buSzPts val="6500"/>
              <a:buNone/>
              <a:defRPr sz="6500">
                <a:solidFill>
                  <a:schemeClr val="lt1"/>
                </a:solidFill>
              </a:defRPr>
            </a:lvl8pPr>
            <a:lvl9pPr lvl="8" algn="r">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000000"/>
              </a:buClr>
              <a:buSzPts val="9600"/>
              <a:buNone/>
              <a:defRPr sz="9600"/>
            </a:lvl1pPr>
            <a:lvl2pPr lvl="1"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100"/>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a:spcBef>
                <a:spcPts val="0"/>
              </a:spcBef>
              <a:spcAft>
                <a:spcPts val="0"/>
              </a:spcAft>
              <a:buSzPts val="2000"/>
              <a:buNone/>
              <a:defRPr sz="2000"/>
            </a:lvl1pPr>
            <a:lvl2pPr lvl="1" algn="r">
              <a:spcBef>
                <a:spcPts val="0"/>
              </a:spcBef>
              <a:spcAft>
                <a:spcPts val="0"/>
              </a:spcAft>
              <a:buClr>
                <a:schemeClr val="accent6"/>
              </a:buClr>
              <a:buSzPts val="2000"/>
              <a:buNone/>
              <a:defRPr sz="2000">
                <a:solidFill>
                  <a:schemeClr val="accent6"/>
                </a:solidFill>
              </a:defRPr>
            </a:lvl2pPr>
            <a:lvl3pPr lvl="2" algn="r">
              <a:spcBef>
                <a:spcPts val="0"/>
              </a:spcBef>
              <a:spcAft>
                <a:spcPts val="0"/>
              </a:spcAft>
              <a:buClr>
                <a:schemeClr val="accent6"/>
              </a:buClr>
              <a:buSzPts val="2000"/>
              <a:buNone/>
              <a:defRPr sz="2000">
                <a:solidFill>
                  <a:schemeClr val="accent6"/>
                </a:solidFill>
              </a:defRPr>
            </a:lvl3pPr>
            <a:lvl4pPr lvl="3" algn="r">
              <a:spcBef>
                <a:spcPts val="0"/>
              </a:spcBef>
              <a:spcAft>
                <a:spcPts val="0"/>
              </a:spcAft>
              <a:buClr>
                <a:schemeClr val="accent6"/>
              </a:buClr>
              <a:buSzPts val="2000"/>
              <a:buNone/>
              <a:defRPr sz="2000">
                <a:solidFill>
                  <a:schemeClr val="accent6"/>
                </a:solidFill>
              </a:defRPr>
            </a:lvl4pPr>
            <a:lvl5pPr lvl="4" algn="r">
              <a:spcBef>
                <a:spcPts val="0"/>
              </a:spcBef>
              <a:spcAft>
                <a:spcPts val="0"/>
              </a:spcAft>
              <a:buClr>
                <a:schemeClr val="accent6"/>
              </a:buClr>
              <a:buSzPts val="2000"/>
              <a:buNone/>
              <a:defRPr sz="2000">
                <a:solidFill>
                  <a:schemeClr val="accent6"/>
                </a:solidFill>
              </a:defRPr>
            </a:lvl5pPr>
            <a:lvl6pPr lvl="5" algn="r">
              <a:spcBef>
                <a:spcPts val="0"/>
              </a:spcBef>
              <a:spcAft>
                <a:spcPts val="0"/>
              </a:spcAft>
              <a:buClr>
                <a:schemeClr val="accent6"/>
              </a:buClr>
              <a:buSzPts val="2000"/>
              <a:buNone/>
              <a:defRPr sz="2000">
                <a:solidFill>
                  <a:schemeClr val="accent6"/>
                </a:solidFill>
              </a:defRPr>
            </a:lvl6pPr>
            <a:lvl7pPr lvl="6" algn="r">
              <a:spcBef>
                <a:spcPts val="0"/>
              </a:spcBef>
              <a:spcAft>
                <a:spcPts val="0"/>
              </a:spcAft>
              <a:buClr>
                <a:schemeClr val="accent6"/>
              </a:buClr>
              <a:buSzPts val="2000"/>
              <a:buNone/>
              <a:defRPr sz="2000">
                <a:solidFill>
                  <a:schemeClr val="accent6"/>
                </a:solidFill>
              </a:defRPr>
            </a:lvl7pPr>
            <a:lvl8pPr lvl="7" algn="r">
              <a:spcBef>
                <a:spcPts val="0"/>
              </a:spcBef>
              <a:spcAft>
                <a:spcPts val="0"/>
              </a:spcAft>
              <a:buClr>
                <a:schemeClr val="accent6"/>
              </a:buClr>
              <a:buSzPts val="2000"/>
              <a:buNone/>
              <a:defRPr sz="2000">
                <a:solidFill>
                  <a:schemeClr val="accent6"/>
                </a:solidFill>
              </a:defRPr>
            </a:lvl8pPr>
            <a:lvl9pPr lvl="8" algn="r">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6"/>
              </a:buClr>
              <a:buSzPts val="1100"/>
              <a:buNone/>
              <a:defRPr sz="1100">
                <a:solidFill>
                  <a:schemeClr val="accent6"/>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000000"/>
              </a:buClr>
              <a:buSzPts val="4800"/>
              <a:buNone/>
              <a:defRPr sz="6000"/>
            </a:lvl1pPr>
            <a:lvl2pPr lvl="1">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000000"/>
              </a:buClr>
              <a:buSzPts val="4800"/>
              <a:buNone/>
              <a:defRPr sz="6000"/>
            </a:lvl1pPr>
            <a:lvl2pPr lvl="1">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000000"/>
              </a:buClr>
              <a:buSzPts val="4800"/>
              <a:buNone/>
              <a:defRPr sz="6000"/>
            </a:lvl1pPr>
            <a:lvl2pPr lvl="1">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None/>
              <a:defRPr sz="1800"/>
            </a:lvl1pPr>
            <a:lvl2pPr lvl="1">
              <a:spcBef>
                <a:spcPts val="0"/>
              </a:spcBef>
              <a:spcAft>
                <a:spcPts val="0"/>
              </a:spcAft>
              <a:buClr>
                <a:schemeClr val="accent6"/>
              </a:buClr>
              <a:buSzPts val="1800"/>
              <a:buNone/>
              <a:defRPr sz="1800">
                <a:solidFill>
                  <a:schemeClr val="accent6"/>
                </a:solidFill>
              </a:defRPr>
            </a:lvl2pPr>
            <a:lvl3pPr lvl="2">
              <a:spcBef>
                <a:spcPts val="0"/>
              </a:spcBef>
              <a:spcAft>
                <a:spcPts val="0"/>
              </a:spcAft>
              <a:buClr>
                <a:schemeClr val="accent6"/>
              </a:buClr>
              <a:buSzPts val="1800"/>
              <a:buNone/>
              <a:defRPr sz="1800">
                <a:solidFill>
                  <a:schemeClr val="accent6"/>
                </a:solidFill>
              </a:defRPr>
            </a:lvl3pPr>
            <a:lvl4pPr lvl="3">
              <a:spcBef>
                <a:spcPts val="0"/>
              </a:spcBef>
              <a:spcAft>
                <a:spcPts val="0"/>
              </a:spcAft>
              <a:buClr>
                <a:schemeClr val="accent6"/>
              </a:buClr>
              <a:buSzPts val="1800"/>
              <a:buNone/>
              <a:defRPr sz="1800">
                <a:solidFill>
                  <a:schemeClr val="accent6"/>
                </a:solidFill>
              </a:defRPr>
            </a:lvl4pPr>
            <a:lvl5pPr lvl="4">
              <a:spcBef>
                <a:spcPts val="0"/>
              </a:spcBef>
              <a:spcAft>
                <a:spcPts val="0"/>
              </a:spcAft>
              <a:buClr>
                <a:schemeClr val="accent6"/>
              </a:buClr>
              <a:buSzPts val="1800"/>
              <a:buNone/>
              <a:defRPr sz="1800">
                <a:solidFill>
                  <a:schemeClr val="accent6"/>
                </a:solidFill>
              </a:defRPr>
            </a:lvl5pPr>
            <a:lvl6pPr lvl="5">
              <a:spcBef>
                <a:spcPts val="0"/>
              </a:spcBef>
              <a:spcAft>
                <a:spcPts val="0"/>
              </a:spcAft>
              <a:buClr>
                <a:schemeClr val="accent6"/>
              </a:buClr>
              <a:buSzPts val="1800"/>
              <a:buNone/>
              <a:defRPr sz="1800">
                <a:solidFill>
                  <a:schemeClr val="accent6"/>
                </a:solidFill>
              </a:defRPr>
            </a:lvl6pPr>
            <a:lvl7pPr lvl="6">
              <a:spcBef>
                <a:spcPts val="0"/>
              </a:spcBef>
              <a:spcAft>
                <a:spcPts val="0"/>
              </a:spcAft>
              <a:buClr>
                <a:schemeClr val="accent6"/>
              </a:buClr>
              <a:buSzPts val="1800"/>
              <a:buNone/>
              <a:defRPr sz="1800">
                <a:solidFill>
                  <a:schemeClr val="accent6"/>
                </a:solidFill>
              </a:defRPr>
            </a:lvl7pPr>
            <a:lvl8pPr lvl="7">
              <a:spcBef>
                <a:spcPts val="0"/>
              </a:spcBef>
              <a:spcAft>
                <a:spcPts val="0"/>
              </a:spcAft>
              <a:buClr>
                <a:schemeClr val="accent6"/>
              </a:buClr>
              <a:buSzPts val="1800"/>
              <a:buNone/>
              <a:defRPr sz="1800">
                <a:solidFill>
                  <a:schemeClr val="accent6"/>
                </a:solidFill>
              </a:defRPr>
            </a:lvl8pPr>
            <a:lvl9pPr lvl="8">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1100"/>
              <a:buNone/>
              <a:defRPr sz="1100">
                <a:solidFill>
                  <a:schemeClr val="accent6"/>
                </a:solidFill>
              </a:defRPr>
            </a:lvl1pPr>
            <a:lvl2pPr lvl="1">
              <a:lnSpc>
                <a:spcPct val="100000"/>
              </a:lnSpc>
              <a:spcBef>
                <a:spcPts val="0"/>
              </a:spcBef>
              <a:spcAft>
                <a:spcPts val="0"/>
              </a:spcAft>
              <a:buSzPts val="1100"/>
              <a:buNone/>
              <a:defRPr sz="1100"/>
            </a:lvl2pPr>
            <a:lvl3pPr lvl="2">
              <a:lnSpc>
                <a:spcPct val="100000"/>
              </a:lnSpc>
              <a:spcBef>
                <a:spcPts val="0"/>
              </a:spcBef>
              <a:spcAft>
                <a:spcPts val="0"/>
              </a:spcAft>
              <a:buSzPts val="1100"/>
              <a:buNone/>
              <a:defRPr sz="1100"/>
            </a:lvl3pPr>
            <a:lvl4pPr lvl="3">
              <a:lnSpc>
                <a:spcPct val="100000"/>
              </a:lnSpc>
              <a:spcBef>
                <a:spcPts val="0"/>
              </a:spcBef>
              <a:spcAft>
                <a:spcPts val="0"/>
              </a:spcAft>
              <a:buSzPts val="1100"/>
              <a:buNone/>
              <a:defRPr sz="1100"/>
            </a:lvl4pPr>
            <a:lvl5pPr lvl="4">
              <a:lnSpc>
                <a:spcPct val="100000"/>
              </a:lnSpc>
              <a:spcBef>
                <a:spcPts val="0"/>
              </a:spcBef>
              <a:spcAft>
                <a:spcPts val="0"/>
              </a:spcAft>
              <a:buSzPts val="1100"/>
              <a:buNone/>
              <a:defRPr sz="1100"/>
            </a:lvl5pPr>
            <a:lvl6pPr lvl="5">
              <a:lnSpc>
                <a:spcPct val="100000"/>
              </a:lnSpc>
              <a:spcBef>
                <a:spcPts val="0"/>
              </a:spcBef>
              <a:spcAft>
                <a:spcPts val="0"/>
              </a:spcAft>
              <a:buSzPts val="1100"/>
              <a:buNone/>
              <a:defRPr sz="1100"/>
            </a:lvl6pPr>
            <a:lvl7pPr lvl="6">
              <a:lnSpc>
                <a:spcPct val="100000"/>
              </a:lnSpc>
              <a:spcBef>
                <a:spcPts val="0"/>
              </a:spcBef>
              <a:spcAft>
                <a:spcPts val="0"/>
              </a:spcAft>
              <a:buSzPts val="1100"/>
              <a:buNone/>
              <a:defRPr sz="1100"/>
            </a:lvl7pPr>
            <a:lvl8pPr lvl="7">
              <a:lnSpc>
                <a:spcPct val="100000"/>
              </a:lnSpc>
              <a:spcBef>
                <a:spcPts val="0"/>
              </a:spcBef>
              <a:spcAft>
                <a:spcPts val="0"/>
              </a:spcAft>
              <a:buSzPts val="1100"/>
              <a:buNone/>
              <a:defRPr sz="1100"/>
            </a:lvl8pPr>
            <a:lvl9pPr lvl="8">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None/>
              <a:defRPr sz="1800"/>
            </a:lvl1pPr>
            <a:lvl2pPr lvl="1">
              <a:spcBef>
                <a:spcPts val="0"/>
              </a:spcBef>
              <a:spcAft>
                <a:spcPts val="0"/>
              </a:spcAft>
              <a:buClr>
                <a:schemeClr val="accent6"/>
              </a:buClr>
              <a:buSzPts val="1800"/>
              <a:buNone/>
              <a:defRPr sz="1800">
                <a:solidFill>
                  <a:schemeClr val="accent6"/>
                </a:solidFill>
              </a:defRPr>
            </a:lvl2pPr>
            <a:lvl3pPr lvl="2">
              <a:spcBef>
                <a:spcPts val="0"/>
              </a:spcBef>
              <a:spcAft>
                <a:spcPts val="0"/>
              </a:spcAft>
              <a:buClr>
                <a:schemeClr val="accent6"/>
              </a:buClr>
              <a:buSzPts val="1800"/>
              <a:buNone/>
              <a:defRPr sz="1800">
                <a:solidFill>
                  <a:schemeClr val="accent6"/>
                </a:solidFill>
              </a:defRPr>
            </a:lvl3pPr>
            <a:lvl4pPr lvl="3">
              <a:spcBef>
                <a:spcPts val="0"/>
              </a:spcBef>
              <a:spcAft>
                <a:spcPts val="0"/>
              </a:spcAft>
              <a:buClr>
                <a:schemeClr val="accent6"/>
              </a:buClr>
              <a:buSzPts val="1800"/>
              <a:buNone/>
              <a:defRPr sz="1800">
                <a:solidFill>
                  <a:schemeClr val="accent6"/>
                </a:solidFill>
              </a:defRPr>
            </a:lvl4pPr>
            <a:lvl5pPr lvl="4">
              <a:spcBef>
                <a:spcPts val="0"/>
              </a:spcBef>
              <a:spcAft>
                <a:spcPts val="0"/>
              </a:spcAft>
              <a:buClr>
                <a:schemeClr val="accent6"/>
              </a:buClr>
              <a:buSzPts val="1800"/>
              <a:buNone/>
              <a:defRPr sz="1800">
                <a:solidFill>
                  <a:schemeClr val="accent6"/>
                </a:solidFill>
              </a:defRPr>
            </a:lvl5pPr>
            <a:lvl6pPr lvl="5">
              <a:spcBef>
                <a:spcPts val="0"/>
              </a:spcBef>
              <a:spcAft>
                <a:spcPts val="0"/>
              </a:spcAft>
              <a:buClr>
                <a:schemeClr val="accent6"/>
              </a:buClr>
              <a:buSzPts val="1800"/>
              <a:buNone/>
              <a:defRPr sz="1800">
                <a:solidFill>
                  <a:schemeClr val="accent6"/>
                </a:solidFill>
              </a:defRPr>
            </a:lvl6pPr>
            <a:lvl7pPr lvl="6">
              <a:spcBef>
                <a:spcPts val="0"/>
              </a:spcBef>
              <a:spcAft>
                <a:spcPts val="0"/>
              </a:spcAft>
              <a:buClr>
                <a:schemeClr val="accent6"/>
              </a:buClr>
              <a:buSzPts val="1800"/>
              <a:buNone/>
              <a:defRPr sz="1800">
                <a:solidFill>
                  <a:schemeClr val="accent6"/>
                </a:solidFill>
              </a:defRPr>
            </a:lvl7pPr>
            <a:lvl8pPr lvl="7">
              <a:spcBef>
                <a:spcPts val="0"/>
              </a:spcBef>
              <a:spcAft>
                <a:spcPts val="0"/>
              </a:spcAft>
              <a:buClr>
                <a:schemeClr val="accent6"/>
              </a:buClr>
              <a:buSzPts val="1800"/>
              <a:buNone/>
              <a:defRPr sz="1800">
                <a:solidFill>
                  <a:schemeClr val="accent6"/>
                </a:solidFill>
              </a:defRPr>
            </a:lvl8pPr>
            <a:lvl9pPr lvl="8">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1100"/>
              <a:buNone/>
              <a:defRPr sz="1100">
                <a:solidFill>
                  <a:schemeClr val="accent6"/>
                </a:solidFill>
              </a:defRPr>
            </a:lvl1pPr>
            <a:lvl2pPr lvl="1">
              <a:lnSpc>
                <a:spcPct val="100000"/>
              </a:lnSpc>
              <a:spcBef>
                <a:spcPts val="0"/>
              </a:spcBef>
              <a:spcAft>
                <a:spcPts val="0"/>
              </a:spcAft>
              <a:buSzPts val="1100"/>
              <a:buNone/>
              <a:defRPr sz="1100"/>
            </a:lvl2pPr>
            <a:lvl3pPr lvl="2">
              <a:lnSpc>
                <a:spcPct val="100000"/>
              </a:lnSpc>
              <a:spcBef>
                <a:spcPts val="0"/>
              </a:spcBef>
              <a:spcAft>
                <a:spcPts val="0"/>
              </a:spcAft>
              <a:buSzPts val="1100"/>
              <a:buNone/>
              <a:defRPr sz="1100"/>
            </a:lvl3pPr>
            <a:lvl4pPr lvl="3">
              <a:lnSpc>
                <a:spcPct val="100000"/>
              </a:lnSpc>
              <a:spcBef>
                <a:spcPts val="0"/>
              </a:spcBef>
              <a:spcAft>
                <a:spcPts val="0"/>
              </a:spcAft>
              <a:buSzPts val="1100"/>
              <a:buNone/>
              <a:defRPr sz="1100"/>
            </a:lvl4pPr>
            <a:lvl5pPr lvl="4">
              <a:lnSpc>
                <a:spcPct val="100000"/>
              </a:lnSpc>
              <a:spcBef>
                <a:spcPts val="0"/>
              </a:spcBef>
              <a:spcAft>
                <a:spcPts val="0"/>
              </a:spcAft>
              <a:buSzPts val="1100"/>
              <a:buNone/>
              <a:defRPr sz="1100"/>
            </a:lvl5pPr>
            <a:lvl6pPr lvl="5">
              <a:lnSpc>
                <a:spcPct val="100000"/>
              </a:lnSpc>
              <a:spcBef>
                <a:spcPts val="0"/>
              </a:spcBef>
              <a:spcAft>
                <a:spcPts val="0"/>
              </a:spcAft>
              <a:buSzPts val="1100"/>
              <a:buNone/>
              <a:defRPr sz="1100"/>
            </a:lvl6pPr>
            <a:lvl7pPr lvl="6">
              <a:lnSpc>
                <a:spcPct val="100000"/>
              </a:lnSpc>
              <a:spcBef>
                <a:spcPts val="0"/>
              </a:spcBef>
              <a:spcAft>
                <a:spcPts val="0"/>
              </a:spcAft>
              <a:buSzPts val="1100"/>
              <a:buNone/>
              <a:defRPr sz="1100"/>
            </a:lvl7pPr>
            <a:lvl8pPr lvl="7">
              <a:lnSpc>
                <a:spcPct val="100000"/>
              </a:lnSpc>
              <a:spcBef>
                <a:spcPts val="0"/>
              </a:spcBef>
              <a:spcAft>
                <a:spcPts val="0"/>
              </a:spcAft>
              <a:buSzPts val="1100"/>
              <a:buNone/>
              <a:defRPr sz="1100"/>
            </a:lvl8pPr>
            <a:lvl9pPr lvl="8">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None/>
              <a:defRPr sz="1800"/>
            </a:lvl1pPr>
            <a:lvl2pPr lvl="1">
              <a:spcBef>
                <a:spcPts val="0"/>
              </a:spcBef>
              <a:spcAft>
                <a:spcPts val="0"/>
              </a:spcAft>
              <a:buClr>
                <a:schemeClr val="accent6"/>
              </a:buClr>
              <a:buSzPts val="1800"/>
              <a:buNone/>
              <a:defRPr sz="1800">
                <a:solidFill>
                  <a:schemeClr val="accent6"/>
                </a:solidFill>
              </a:defRPr>
            </a:lvl2pPr>
            <a:lvl3pPr lvl="2">
              <a:spcBef>
                <a:spcPts val="0"/>
              </a:spcBef>
              <a:spcAft>
                <a:spcPts val="0"/>
              </a:spcAft>
              <a:buClr>
                <a:schemeClr val="accent6"/>
              </a:buClr>
              <a:buSzPts val="1800"/>
              <a:buNone/>
              <a:defRPr sz="1800">
                <a:solidFill>
                  <a:schemeClr val="accent6"/>
                </a:solidFill>
              </a:defRPr>
            </a:lvl3pPr>
            <a:lvl4pPr lvl="3">
              <a:spcBef>
                <a:spcPts val="0"/>
              </a:spcBef>
              <a:spcAft>
                <a:spcPts val="0"/>
              </a:spcAft>
              <a:buClr>
                <a:schemeClr val="accent6"/>
              </a:buClr>
              <a:buSzPts val="1800"/>
              <a:buNone/>
              <a:defRPr sz="1800">
                <a:solidFill>
                  <a:schemeClr val="accent6"/>
                </a:solidFill>
              </a:defRPr>
            </a:lvl4pPr>
            <a:lvl5pPr lvl="4">
              <a:spcBef>
                <a:spcPts val="0"/>
              </a:spcBef>
              <a:spcAft>
                <a:spcPts val="0"/>
              </a:spcAft>
              <a:buClr>
                <a:schemeClr val="accent6"/>
              </a:buClr>
              <a:buSzPts val="1800"/>
              <a:buNone/>
              <a:defRPr sz="1800">
                <a:solidFill>
                  <a:schemeClr val="accent6"/>
                </a:solidFill>
              </a:defRPr>
            </a:lvl5pPr>
            <a:lvl6pPr lvl="5">
              <a:spcBef>
                <a:spcPts val="0"/>
              </a:spcBef>
              <a:spcAft>
                <a:spcPts val="0"/>
              </a:spcAft>
              <a:buClr>
                <a:schemeClr val="accent6"/>
              </a:buClr>
              <a:buSzPts val="1800"/>
              <a:buNone/>
              <a:defRPr sz="1800">
                <a:solidFill>
                  <a:schemeClr val="accent6"/>
                </a:solidFill>
              </a:defRPr>
            </a:lvl6pPr>
            <a:lvl7pPr lvl="6">
              <a:spcBef>
                <a:spcPts val="0"/>
              </a:spcBef>
              <a:spcAft>
                <a:spcPts val="0"/>
              </a:spcAft>
              <a:buClr>
                <a:schemeClr val="accent6"/>
              </a:buClr>
              <a:buSzPts val="1800"/>
              <a:buNone/>
              <a:defRPr sz="1800">
                <a:solidFill>
                  <a:schemeClr val="accent6"/>
                </a:solidFill>
              </a:defRPr>
            </a:lvl7pPr>
            <a:lvl8pPr lvl="7">
              <a:spcBef>
                <a:spcPts val="0"/>
              </a:spcBef>
              <a:spcAft>
                <a:spcPts val="0"/>
              </a:spcAft>
              <a:buClr>
                <a:schemeClr val="accent6"/>
              </a:buClr>
              <a:buSzPts val="1800"/>
              <a:buNone/>
              <a:defRPr sz="1800">
                <a:solidFill>
                  <a:schemeClr val="accent6"/>
                </a:solidFill>
              </a:defRPr>
            </a:lvl8pPr>
            <a:lvl9pPr lvl="8">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1100"/>
              <a:buNone/>
              <a:defRPr sz="1100">
                <a:solidFill>
                  <a:schemeClr val="accent6"/>
                </a:solidFill>
              </a:defRPr>
            </a:lvl1pPr>
            <a:lvl2pPr lvl="1">
              <a:lnSpc>
                <a:spcPct val="100000"/>
              </a:lnSpc>
              <a:spcBef>
                <a:spcPts val="0"/>
              </a:spcBef>
              <a:spcAft>
                <a:spcPts val="0"/>
              </a:spcAft>
              <a:buSzPts val="1100"/>
              <a:buNone/>
              <a:defRPr sz="1100"/>
            </a:lvl2pPr>
            <a:lvl3pPr lvl="2">
              <a:lnSpc>
                <a:spcPct val="100000"/>
              </a:lnSpc>
              <a:spcBef>
                <a:spcPts val="0"/>
              </a:spcBef>
              <a:spcAft>
                <a:spcPts val="0"/>
              </a:spcAft>
              <a:buSzPts val="1100"/>
              <a:buNone/>
              <a:defRPr sz="1100"/>
            </a:lvl3pPr>
            <a:lvl4pPr lvl="3">
              <a:lnSpc>
                <a:spcPct val="100000"/>
              </a:lnSpc>
              <a:spcBef>
                <a:spcPts val="0"/>
              </a:spcBef>
              <a:spcAft>
                <a:spcPts val="0"/>
              </a:spcAft>
              <a:buSzPts val="1100"/>
              <a:buNone/>
              <a:defRPr sz="1100"/>
            </a:lvl4pPr>
            <a:lvl5pPr lvl="4">
              <a:lnSpc>
                <a:spcPct val="100000"/>
              </a:lnSpc>
              <a:spcBef>
                <a:spcPts val="0"/>
              </a:spcBef>
              <a:spcAft>
                <a:spcPts val="0"/>
              </a:spcAft>
              <a:buSzPts val="1100"/>
              <a:buNone/>
              <a:defRPr sz="1100"/>
            </a:lvl5pPr>
            <a:lvl6pPr lvl="5">
              <a:lnSpc>
                <a:spcPct val="100000"/>
              </a:lnSpc>
              <a:spcBef>
                <a:spcPts val="0"/>
              </a:spcBef>
              <a:spcAft>
                <a:spcPts val="0"/>
              </a:spcAft>
              <a:buSzPts val="1100"/>
              <a:buNone/>
              <a:defRPr sz="1100"/>
            </a:lvl6pPr>
            <a:lvl7pPr lvl="6">
              <a:lnSpc>
                <a:spcPct val="100000"/>
              </a:lnSpc>
              <a:spcBef>
                <a:spcPts val="0"/>
              </a:spcBef>
              <a:spcAft>
                <a:spcPts val="0"/>
              </a:spcAft>
              <a:buSzPts val="1100"/>
              <a:buNone/>
              <a:defRPr sz="1100"/>
            </a:lvl7pPr>
            <a:lvl8pPr lvl="7">
              <a:lnSpc>
                <a:spcPct val="100000"/>
              </a:lnSpc>
              <a:spcBef>
                <a:spcPts val="0"/>
              </a:spcBef>
              <a:spcAft>
                <a:spcPts val="0"/>
              </a:spcAft>
              <a:buSzPts val="1100"/>
              <a:buNone/>
              <a:defRPr sz="1100"/>
            </a:lvl8pPr>
            <a:lvl9pPr lvl="8">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 id="2147483661" r:id="rId12"/>
    <p:sldLayoutId id="2147483662" r:id="rId13"/>
    <p:sldLayoutId id="2147483663" r:id="rId14"/>
    <p:sldLayoutId id="2147483664" r:id="rId15"/>
    <p:sldLayoutId id="2147483666" r:id="rId16"/>
    <p:sldLayoutId id="2147483668" r:id="rId17"/>
    <p:sldLayoutId id="2147483669" r:id="rId18"/>
    <p:sldLayoutId id="2147483670" r:id="rId19"/>
    <p:sldLayoutId id="214748367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1.jpe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26"/>
          <p:cNvSpPr txBox="1">
            <a:spLocks noGrp="1"/>
          </p:cNvSpPr>
          <p:nvPr>
            <p:ph type="ctrTitle"/>
          </p:nvPr>
        </p:nvSpPr>
        <p:spPr>
          <a:xfrm>
            <a:off x="1389385" y="1271884"/>
            <a:ext cx="6815722" cy="2041625"/>
          </a:xfrm>
          <a:prstGeom prst="rect">
            <a:avLst/>
          </a:prstGeom>
        </p:spPr>
        <p:txBody>
          <a:bodyPr spcFirstLastPara="1" wrap="square" lIns="91425" tIns="91425" rIns="91425" bIns="91425" anchor="b" anchorCtr="0">
            <a:noAutofit/>
          </a:bodyPr>
          <a:lstStyle/>
          <a:p>
            <a:pPr algn="ctr"/>
            <a:r>
              <a:rPr lang="en-US" sz="3200">
                <a:effectLst/>
                <a:latin typeface="Times New Roman" panose="02020603050405020304" pitchFamily="18" charset="0"/>
                <a:ea typeface="Times New Roman" panose="02020603050405020304" pitchFamily="18" charset="0"/>
                <a:cs typeface="Times New Roman" panose="02020603050405020304" pitchFamily="18" charset="0"/>
              </a:rPr>
              <a:t>GROUP – 4</a:t>
            </a:r>
            <a:r>
              <a:rPr lang="en-US" sz="3200">
                <a:latin typeface="Times New Roman" panose="02020603050405020304" pitchFamily="18" charset="0"/>
                <a:ea typeface="Times New Roman" panose="02020603050405020304" pitchFamily="18" charset="0"/>
                <a:cs typeface="Times New Roman" panose="02020603050405020304" pitchFamily="18" charset="0"/>
              </a:rPr>
              <a:t> : </a:t>
            </a:r>
            <a:r>
              <a:rPr lang="en-US" sz="3200">
                <a:effectLst/>
                <a:latin typeface="Times New Roman" panose="02020603050405020304" pitchFamily="18" charset="0"/>
                <a:ea typeface="Times New Roman" panose="02020603050405020304" pitchFamily="18" charset="0"/>
                <a:cs typeface="Times New Roman" panose="02020603050405020304" pitchFamily="18" charset="0"/>
              </a:rPr>
              <a:t>Database Management System for UPS Deliveries</a:t>
            </a:r>
            <a:br>
              <a:rPr lang="en-US" sz="3200">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IS680 Database Management Systems Sec 02 11140 - 2024</a:t>
            </a:r>
            <a:br>
              <a:rPr lang="en-US" sz="180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800" b="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077572C-DC76-79EC-3D9E-07A1D5CEBC82}"/>
              </a:ext>
            </a:extLst>
          </p:cNvPr>
          <p:cNvSpPr txBox="1"/>
          <p:nvPr/>
        </p:nvSpPr>
        <p:spPr>
          <a:xfrm>
            <a:off x="2449286" y="2842639"/>
            <a:ext cx="4572000" cy="1815882"/>
          </a:xfrm>
          <a:prstGeom prst="rect">
            <a:avLst/>
          </a:prstGeom>
          <a:noFill/>
        </p:spPr>
        <p:txBody>
          <a:bodyPr wrap="square" lIns="91440" tIns="45720" rIns="91440" bIns="45720" anchor="t">
            <a:spAutoFit/>
          </a:bodyPr>
          <a:lstStyle/>
          <a:p>
            <a:pPr algn="ctr"/>
            <a:r>
              <a:rPr lang="en-IN" b="1" i="1" u="sng" dirty="0">
                <a:solidFill>
                  <a:schemeClr val="tx1"/>
                </a:solidFill>
              </a:rPr>
              <a:t>Team</a:t>
            </a:r>
            <a:r>
              <a:rPr lang="en-IN" dirty="0">
                <a:solidFill>
                  <a:schemeClr val="tx1"/>
                </a:solidFill>
              </a:rPr>
              <a:t>:</a:t>
            </a:r>
          </a:p>
          <a:p>
            <a:pPr algn="ctr"/>
            <a:r>
              <a:rPr lang="en-IN" dirty="0" err="1">
                <a:solidFill>
                  <a:schemeClr val="tx1"/>
                </a:solidFill>
              </a:rPr>
              <a:t>Vishakha</a:t>
            </a:r>
            <a:r>
              <a:rPr lang="en-IN" dirty="0">
                <a:solidFill>
                  <a:schemeClr val="tx1"/>
                </a:solidFill>
              </a:rPr>
              <a:t> Maruti Sonmore</a:t>
            </a:r>
            <a:br>
              <a:rPr lang="en-IN" dirty="0"/>
            </a:br>
            <a:r>
              <a:rPr lang="en-IN" dirty="0">
                <a:solidFill>
                  <a:schemeClr val="tx1"/>
                </a:solidFill>
              </a:rPr>
              <a:t>Saumya Chandrakant Prasad</a:t>
            </a:r>
          </a:p>
          <a:p>
            <a:pPr algn="ctr"/>
            <a:r>
              <a:rPr lang="en-IN" dirty="0" err="1">
                <a:solidFill>
                  <a:schemeClr val="tx1"/>
                </a:solidFill>
              </a:rPr>
              <a:t>Prithviraju</a:t>
            </a:r>
            <a:r>
              <a:rPr lang="en-IN" dirty="0">
                <a:solidFill>
                  <a:schemeClr val="tx1"/>
                </a:solidFill>
              </a:rPr>
              <a:t> Venkataraman</a:t>
            </a:r>
          </a:p>
          <a:p>
            <a:pPr algn="ctr"/>
            <a:r>
              <a:rPr lang="en-IN" dirty="0" err="1">
                <a:solidFill>
                  <a:schemeClr val="tx1"/>
                </a:solidFill>
              </a:rPr>
              <a:t>Bommalapura</a:t>
            </a:r>
            <a:r>
              <a:rPr lang="en-IN" dirty="0">
                <a:solidFill>
                  <a:schemeClr val="tx1"/>
                </a:solidFill>
              </a:rPr>
              <a:t> </a:t>
            </a:r>
            <a:r>
              <a:rPr lang="en-IN" dirty="0" err="1">
                <a:solidFill>
                  <a:schemeClr val="tx1"/>
                </a:solidFill>
              </a:rPr>
              <a:t>Panjaru</a:t>
            </a:r>
            <a:r>
              <a:rPr lang="en-IN" dirty="0">
                <a:solidFill>
                  <a:schemeClr val="tx1"/>
                </a:solidFill>
              </a:rPr>
              <a:t> Shashidhar Reddy</a:t>
            </a:r>
            <a:br>
              <a:rPr lang="en-IN" dirty="0"/>
            </a:br>
            <a:r>
              <a:rPr lang="en-IN" dirty="0">
                <a:solidFill>
                  <a:schemeClr val="tx1"/>
                </a:solidFill>
              </a:rPr>
              <a:t>Shloka Ramesh </a:t>
            </a:r>
            <a:r>
              <a:rPr lang="en-IN" dirty="0" err="1">
                <a:solidFill>
                  <a:schemeClr val="tx1"/>
                </a:solidFill>
              </a:rPr>
              <a:t>Daga</a:t>
            </a:r>
            <a:br>
              <a:rPr lang="en-IN" dirty="0"/>
            </a:br>
            <a:br>
              <a:rPr lang="en-IN" dirty="0"/>
            </a:br>
            <a:endParaRPr lang="en-IN" dirty="0">
              <a:solidFill>
                <a:schemeClr val="tx1"/>
              </a:solidFill>
            </a:endParaRPr>
          </a:p>
        </p:txBody>
      </p:sp>
      <p:pic>
        <p:nvPicPr>
          <p:cNvPr id="1026" name="Picture 2" descr="California State University Long Beach Logo | Beach logo, California state  university long beach, Long beach state">
            <a:extLst>
              <a:ext uri="{FF2B5EF4-FFF2-40B4-BE49-F238E27FC236}">
                <a16:creationId xmlns:a16="http://schemas.microsoft.com/office/drawing/2014/main" id="{B350970F-0314-90C1-3801-50544109F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107" y="296204"/>
            <a:ext cx="643163" cy="739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44"/>
          <p:cNvSpPr txBox="1"/>
          <p:nvPr/>
        </p:nvSpPr>
        <p:spPr>
          <a:xfrm>
            <a:off x="415625" y="1175950"/>
            <a:ext cx="583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 name="Google Shape;228;p36">
            <a:extLst>
              <a:ext uri="{FF2B5EF4-FFF2-40B4-BE49-F238E27FC236}">
                <a16:creationId xmlns:a16="http://schemas.microsoft.com/office/drawing/2014/main" id="{FDC5B1CA-EE96-57F5-BF40-A127A8D76ABA}"/>
              </a:ext>
            </a:extLst>
          </p:cNvPr>
          <p:cNvSpPr txBox="1">
            <a:spLocks noGrp="1"/>
          </p:cNvSpPr>
          <p:nvPr>
            <p:ph type="ctrTitle"/>
          </p:nvPr>
        </p:nvSpPr>
        <p:spPr>
          <a:xfrm>
            <a:off x="1894713" y="15984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Logical</a:t>
            </a:r>
            <a:r>
              <a:rPr lang="en"/>
              <a:t> </a:t>
            </a:r>
            <a:r>
              <a:rPr lang="en" sz="2800"/>
              <a:t>Model</a:t>
            </a:r>
            <a:endParaRPr sz="2800"/>
          </a:p>
        </p:txBody>
      </p:sp>
      <p:pic>
        <p:nvPicPr>
          <p:cNvPr id="4" name="Picture 3">
            <a:extLst>
              <a:ext uri="{FF2B5EF4-FFF2-40B4-BE49-F238E27FC236}">
                <a16:creationId xmlns:a16="http://schemas.microsoft.com/office/drawing/2014/main" id="{9451C2D4-D762-16CE-6958-7DFFDB445CD0}"/>
              </a:ext>
            </a:extLst>
          </p:cNvPr>
          <p:cNvPicPr>
            <a:picLocks noChangeAspect="1"/>
          </p:cNvPicPr>
          <p:nvPr/>
        </p:nvPicPr>
        <p:blipFill>
          <a:blip r:embed="rId3"/>
          <a:stretch>
            <a:fillRect/>
          </a:stretch>
        </p:blipFill>
        <p:spPr>
          <a:xfrm>
            <a:off x="0" y="805342"/>
            <a:ext cx="9144000" cy="4178313"/>
          </a:xfrm>
          <a:prstGeom prst="rect">
            <a:avLst/>
          </a:prstGeom>
        </p:spPr>
      </p:pic>
      <p:pic>
        <p:nvPicPr>
          <p:cNvPr id="5" name="Picture 4">
            <a:extLst>
              <a:ext uri="{FF2B5EF4-FFF2-40B4-BE49-F238E27FC236}">
                <a16:creationId xmlns:a16="http://schemas.microsoft.com/office/drawing/2014/main" id="{7CEDE380-FE4E-50E3-8AEB-349D4FEEC5D9}"/>
              </a:ext>
            </a:extLst>
          </p:cNvPr>
          <p:cNvPicPr>
            <a:picLocks noChangeAspect="1"/>
          </p:cNvPicPr>
          <p:nvPr/>
        </p:nvPicPr>
        <p:blipFill>
          <a:blip r:embed="rId4"/>
          <a:stretch>
            <a:fillRect/>
          </a:stretch>
        </p:blipFill>
        <p:spPr>
          <a:xfrm>
            <a:off x="0" y="805341"/>
            <a:ext cx="9144000" cy="4064939"/>
          </a:xfrm>
          <a:prstGeom prst="rect">
            <a:avLst/>
          </a:prstGeom>
        </p:spPr>
      </p:pic>
    </p:spTree>
    <p:extLst>
      <p:ext uri="{BB962C8B-B14F-4D97-AF65-F5344CB8AC3E}">
        <p14:creationId xmlns:p14="http://schemas.microsoft.com/office/powerpoint/2010/main" val="844040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44"/>
          <p:cNvSpPr txBox="1"/>
          <p:nvPr/>
        </p:nvSpPr>
        <p:spPr>
          <a:xfrm>
            <a:off x="415625" y="1175950"/>
            <a:ext cx="583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 name="Google Shape;228;p36">
            <a:extLst>
              <a:ext uri="{FF2B5EF4-FFF2-40B4-BE49-F238E27FC236}">
                <a16:creationId xmlns:a16="http://schemas.microsoft.com/office/drawing/2014/main" id="{FDC5B1CA-EE96-57F5-BF40-A127A8D76ABA}"/>
              </a:ext>
            </a:extLst>
          </p:cNvPr>
          <p:cNvSpPr txBox="1">
            <a:spLocks noGrp="1"/>
          </p:cNvSpPr>
          <p:nvPr>
            <p:ph type="ctrTitle"/>
          </p:nvPr>
        </p:nvSpPr>
        <p:spPr>
          <a:xfrm>
            <a:off x="1964850" y="127241"/>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ER DIAGRAM</a:t>
            </a:r>
            <a:endParaRPr/>
          </a:p>
        </p:txBody>
      </p:sp>
      <p:pic>
        <p:nvPicPr>
          <p:cNvPr id="4" name="Picture 3">
            <a:extLst>
              <a:ext uri="{FF2B5EF4-FFF2-40B4-BE49-F238E27FC236}">
                <a16:creationId xmlns:a16="http://schemas.microsoft.com/office/drawing/2014/main" id="{FE52B23C-19B2-C32A-DF60-53823B975139}"/>
              </a:ext>
            </a:extLst>
          </p:cNvPr>
          <p:cNvPicPr>
            <a:picLocks noChangeAspect="1"/>
          </p:cNvPicPr>
          <p:nvPr/>
        </p:nvPicPr>
        <p:blipFill>
          <a:blip r:embed="rId3"/>
          <a:stretch>
            <a:fillRect/>
          </a:stretch>
        </p:blipFill>
        <p:spPr>
          <a:xfrm>
            <a:off x="0" y="736825"/>
            <a:ext cx="9144000" cy="4279434"/>
          </a:xfrm>
          <a:prstGeom prst="rect">
            <a:avLst/>
          </a:prstGeom>
        </p:spPr>
      </p:pic>
    </p:spTree>
    <p:extLst>
      <p:ext uri="{BB962C8B-B14F-4D97-AF65-F5344CB8AC3E}">
        <p14:creationId xmlns:p14="http://schemas.microsoft.com/office/powerpoint/2010/main" val="3235417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 name="Google Shape;228;p36">
            <a:extLst>
              <a:ext uri="{FF2B5EF4-FFF2-40B4-BE49-F238E27FC236}">
                <a16:creationId xmlns:a16="http://schemas.microsoft.com/office/drawing/2014/main" id="{FDC5B1CA-EE96-57F5-BF40-A127A8D76ABA}"/>
              </a:ext>
            </a:extLst>
          </p:cNvPr>
          <p:cNvSpPr txBox="1">
            <a:spLocks noGrp="1"/>
          </p:cNvSpPr>
          <p:nvPr>
            <p:ph type="ctrTitle"/>
          </p:nvPr>
        </p:nvSpPr>
        <p:spPr>
          <a:xfrm>
            <a:off x="1653611" y="222352"/>
            <a:ext cx="5830447" cy="883693"/>
          </a:xfrm>
          <a:prstGeom prst="rect">
            <a:avLst/>
          </a:prstGeom>
        </p:spPr>
        <p:txBody>
          <a:bodyPr spcFirstLastPara="1" wrap="square" lIns="91425" tIns="91425" rIns="91425" bIns="91425" anchor="t" anchorCtr="0">
            <a:noAutofit/>
          </a:bodyPr>
          <a:lstStyle/>
          <a:p>
            <a:r>
              <a:rPr lang="en" sz="2800" dirty="0"/>
              <a:t>Partition and De-Normalization</a:t>
            </a:r>
          </a:p>
        </p:txBody>
      </p:sp>
      <p:sp>
        <p:nvSpPr>
          <p:cNvPr id="6" name="TextBox 5">
            <a:extLst>
              <a:ext uri="{FF2B5EF4-FFF2-40B4-BE49-F238E27FC236}">
                <a16:creationId xmlns:a16="http://schemas.microsoft.com/office/drawing/2014/main" id="{C6A1E645-E450-C59D-A4AF-4C387A6BBEF4}"/>
              </a:ext>
            </a:extLst>
          </p:cNvPr>
          <p:cNvSpPr txBox="1"/>
          <p:nvPr/>
        </p:nvSpPr>
        <p:spPr>
          <a:xfrm>
            <a:off x="889906" y="1101276"/>
            <a:ext cx="7315201"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ourier New"/>
              <a:buChar char="o"/>
            </a:pPr>
            <a:r>
              <a:rPr lang="en-US" sz="1600" dirty="0">
                <a:solidFill>
                  <a:schemeClr val="tx1"/>
                </a:solidFill>
                <a:latin typeface="Times New Roman"/>
                <a:cs typeface="Times New Roman"/>
              </a:rPr>
              <a:t>Partitioning might add complexity to managing databases and their structures</a:t>
            </a:r>
          </a:p>
          <a:p>
            <a:pPr marL="285750" indent="-285750" algn="just">
              <a:buFont typeface="Courier New"/>
              <a:buChar char="o"/>
            </a:pPr>
            <a:r>
              <a:rPr lang="en-US" sz="1600" dirty="0">
                <a:solidFill>
                  <a:schemeClr val="tx1"/>
                </a:solidFill>
                <a:latin typeface="Times New Roman"/>
                <a:cs typeface="Times New Roman"/>
              </a:rPr>
              <a:t>It might be more effective to maintain a simple and manageable database structure if the needs of your application do not warrant the additional complexity</a:t>
            </a:r>
          </a:p>
          <a:p>
            <a:pPr marL="285750" indent="-285750" algn="just">
              <a:buFont typeface="Courier New"/>
              <a:buChar char="o"/>
            </a:pPr>
            <a:r>
              <a:rPr lang="en-US" sz="1600" dirty="0">
                <a:solidFill>
                  <a:schemeClr val="tx1"/>
                </a:solidFill>
                <a:latin typeface="Times New Roman"/>
                <a:cs typeface="Times New Roman"/>
              </a:rPr>
              <a:t>Partitioning may not be necessary if the data is already evenly spread across tables</a:t>
            </a:r>
          </a:p>
          <a:p>
            <a:pPr marL="285750" indent="-285750" algn="just">
              <a:buFont typeface="Courier New"/>
              <a:buChar char="o"/>
            </a:pPr>
            <a:r>
              <a:rPr lang="en-US" sz="1600" dirty="0">
                <a:solidFill>
                  <a:schemeClr val="tx1"/>
                </a:solidFill>
                <a:latin typeface="Times New Roman"/>
                <a:cs typeface="Times New Roman"/>
              </a:rPr>
              <a:t>Depending on your database system, partitioning may incur additional costs in terms of licensing, hardware, or maintenance</a:t>
            </a:r>
          </a:p>
          <a:p>
            <a:pPr marL="285750" indent="-285750" algn="just">
              <a:buFont typeface="Courier New,monospace"/>
              <a:buChar char="o"/>
            </a:pPr>
            <a:r>
              <a:rPr lang="en-US" sz="1600" dirty="0">
                <a:solidFill>
                  <a:schemeClr val="tx1"/>
                </a:solidFill>
                <a:latin typeface="Times New Roman"/>
                <a:cs typeface="Times New Roman"/>
              </a:rPr>
              <a:t>The introduction of redundancy through denormalization of the database raises the possibility of inconsistent data and update anomalies</a:t>
            </a:r>
          </a:p>
          <a:p>
            <a:pPr marL="285750" indent="-285750" algn="just">
              <a:buFont typeface="Courier New,monospace"/>
              <a:buChar char="o"/>
            </a:pPr>
            <a:r>
              <a:rPr lang="en-US" sz="1600" dirty="0">
                <a:solidFill>
                  <a:schemeClr val="tx1"/>
                </a:solidFill>
                <a:latin typeface="Times New Roman"/>
                <a:cs typeface="Times New Roman"/>
              </a:rPr>
              <a:t>Normalized databases store data in a structured, normalized format, reducing these risks</a:t>
            </a:r>
          </a:p>
          <a:p>
            <a:pPr marL="285750" indent="-285750" algn="just">
              <a:buFont typeface="Courier New,monospace"/>
              <a:buChar char="o"/>
            </a:pPr>
            <a:r>
              <a:rPr lang="en-US" sz="1600" dirty="0">
                <a:solidFill>
                  <a:schemeClr val="tx1"/>
                </a:solidFill>
                <a:latin typeface="Times New Roman"/>
                <a:cs typeface="Times New Roman"/>
              </a:rPr>
              <a:t>There's a chance that de-normalizing the database will require more storage</a:t>
            </a:r>
          </a:p>
          <a:p>
            <a:pPr marL="285750" indent="-285750" algn="just">
              <a:buFont typeface="Courier New,monospace"/>
              <a:buChar char="o"/>
            </a:pPr>
            <a:r>
              <a:rPr lang="en-US" sz="1600" dirty="0">
                <a:solidFill>
                  <a:schemeClr val="tx1"/>
                </a:solidFill>
                <a:latin typeface="Times New Roman"/>
                <a:cs typeface="Times New Roman"/>
              </a:rPr>
              <a:t>It's essential to carefully evaluate whether the potential benefits of denormalization outweigh the drawbacks in your specific use case</a:t>
            </a:r>
          </a:p>
          <a:p>
            <a:pPr marL="285750" indent="-285750" algn="just">
              <a:buFont typeface="Courier New"/>
              <a:buChar char="o"/>
            </a:pPr>
            <a:endParaRPr lang="en-US" sz="1600" dirty="0">
              <a:solidFill>
                <a:schemeClr val="tx1"/>
              </a:solidFill>
              <a:latin typeface="Times New Roman"/>
              <a:cs typeface="Times New Roman"/>
            </a:endParaRPr>
          </a:p>
          <a:p>
            <a:pPr marL="285750" indent="-285750" algn="just">
              <a:buFont typeface="Courier New"/>
              <a:buChar char="o"/>
            </a:pPr>
            <a:endParaRPr lang="en-US" sz="1600" dirty="0">
              <a:solidFill>
                <a:schemeClr val="tx1"/>
              </a:solidFill>
              <a:latin typeface="Times New Roman"/>
              <a:cs typeface="Times New Roman"/>
            </a:endParaRPr>
          </a:p>
          <a:p>
            <a:pPr marL="285750" indent="-285750" algn="just">
              <a:buFont typeface="Courier New"/>
              <a:buChar char="o"/>
            </a:pPr>
            <a:endParaRPr lang="en-US" sz="1600" dirty="0">
              <a:solidFill>
                <a:schemeClr val="tx1"/>
              </a:solidFill>
              <a:latin typeface="Times New Roman"/>
              <a:cs typeface="Times New Roman"/>
            </a:endParaRPr>
          </a:p>
        </p:txBody>
      </p:sp>
      <p:pic>
        <p:nvPicPr>
          <p:cNvPr id="8" name="Picture 2" descr="California State University Long Beach Logo | Beach logo, California state  university long beach, Long beach state">
            <a:extLst>
              <a:ext uri="{FF2B5EF4-FFF2-40B4-BE49-F238E27FC236}">
                <a16:creationId xmlns:a16="http://schemas.microsoft.com/office/drawing/2014/main" id="{10DDDF80-E2DF-EC54-DD91-EE8E6FFE6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107" y="296204"/>
            <a:ext cx="643163" cy="73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416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8;p36">
            <a:extLst>
              <a:ext uri="{FF2B5EF4-FFF2-40B4-BE49-F238E27FC236}">
                <a16:creationId xmlns:a16="http://schemas.microsoft.com/office/drawing/2014/main" id="{166F91D3-3676-B8DC-DA61-3F1F932B247A}"/>
              </a:ext>
            </a:extLst>
          </p:cNvPr>
          <p:cNvSpPr txBox="1">
            <a:spLocks noGrp="1"/>
          </p:cNvSpPr>
          <p:nvPr>
            <p:ph type="ctrTitle"/>
          </p:nvPr>
        </p:nvSpPr>
        <p:spPr>
          <a:xfrm>
            <a:off x="1894713" y="159844"/>
            <a:ext cx="5214300" cy="946200"/>
          </a:xfrm>
          <a:prstGeom prst="rect">
            <a:avLst/>
          </a:prstGeom>
        </p:spPr>
        <p:txBody>
          <a:bodyPr spcFirstLastPara="1" wrap="square" lIns="91425" tIns="91425" rIns="91425" bIns="91425" anchor="t" anchorCtr="0">
            <a:noAutofit/>
          </a:bodyPr>
          <a:lstStyle/>
          <a:p>
            <a:r>
              <a:rPr lang="en" sz="2800"/>
              <a:t>Database Recovery </a:t>
            </a:r>
          </a:p>
        </p:txBody>
      </p:sp>
      <p:sp>
        <p:nvSpPr>
          <p:cNvPr id="5" name="TextBox 4">
            <a:extLst>
              <a:ext uri="{FF2B5EF4-FFF2-40B4-BE49-F238E27FC236}">
                <a16:creationId xmlns:a16="http://schemas.microsoft.com/office/drawing/2014/main" id="{A8F2F545-323B-62A9-CFC1-5A0CC74995A0}"/>
              </a:ext>
            </a:extLst>
          </p:cNvPr>
          <p:cNvSpPr txBox="1"/>
          <p:nvPr/>
        </p:nvSpPr>
        <p:spPr>
          <a:xfrm>
            <a:off x="865415" y="1186250"/>
            <a:ext cx="7339692"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ourier New"/>
              <a:buChar char="o"/>
            </a:pPr>
            <a:r>
              <a:rPr lang="en-US" sz="1600" dirty="0">
                <a:solidFill>
                  <a:schemeClr val="tx1"/>
                </a:solidFill>
                <a:latin typeface="Times New Roman"/>
                <a:cs typeface="Times New Roman"/>
              </a:rPr>
              <a:t>A database recovery policy is a set of rules that an organization adheres to in order to guarantee that a process or mechanism is in place for recovering lost databases or fixing database damage. </a:t>
            </a:r>
          </a:p>
          <a:p>
            <a:pPr marL="285750" indent="-285750" algn="just">
              <a:buFont typeface="Courier New"/>
              <a:buChar char="o"/>
            </a:pPr>
            <a:endParaRPr lang="en-US" sz="1600" dirty="0">
              <a:solidFill>
                <a:schemeClr val="tx1"/>
              </a:solidFill>
              <a:latin typeface="Times New Roman"/>
              <a:cs typeface="Times New Roman"/>
            </a:endParaRPr>
          </a:p>
          <a:p>
            <a:pPr marL="285750" indent="-285750" algn="just">
              <a:buFont typeface="Courier New"/>
              <a:buChar char="o"/>
            </a:pPr>
            <a:r>
              <a:rPr lang="en-US" sz="1600" dirty="0">
                <a:solidFill>
                  <a:schemeClr val="tx1"/>
                </a:solidFill>
                <a:latin typeface="Times New Roman"/>
                <a:cs typeface="Times New Roman"/>
              </a:rPr>
              <a:t>Having backup facilities is one way of doing it. </a:t>
            </a:r>
          </a:p>
          <a:p>
            <a:pPr marL="285750" indent="-285750" algn="just">
              <a:buFont typeface="Courier New"/>
              <a:buChar char="o"/>
            </a:pPr>
            <a:endParaRPr lang="en-US" sz="1600" dirty="0">
              <a:solidFill>
                <a:schemeClr val="tx1"/>
              </a:solidFill>
              <a:latin typeface="Times New Roman"/>
              <a:cs typeface="Times New Roman"/>
            </a:endParaRPr>
          </a:p>
          <a:p>
            <a:pPr lvl="4" algn="just"/>
            <a:r>
              <a:rPr lang="en-US" sz="1600" b="1" i="1" u="sng" dirty="0">
                <a:solidFill>
                  <a:schemeClr val="tx1"/>
                </a:solidFill>
                <a:latin typeface="Times New Roman"/>
                <a:cs typeface="Times New Roman"/>
              </a:rPr>
              <a:t>Storage Infrastructure:</a:t>
            </a:r>
            <a:r>
              <a:rPr lang="en-US" sz="1600" dirty="0">
                <a:solidFill>
                  <a:schemeClr val="tx1"/>
                </a:solidFill>
                <a:latin typeface="Times New Roman"/>
                <a:cs typeface="Times New Roman"/>
              </a:rPr>
              <a:t> Refers to systems or storage devices that are used to hold backup data. It could include cloud-based storage options as well as on-site storage servers and disk arrays.</a:t>
            </a:r>
          </a:p>
          <a:p>
            <a:pPr lvl="4" algn="just"/>
            <a:endParaRPr lang="en-US" sz="1600" dirty="0">
              <a:solidFill>
                <a:schemeClr val="tx1"/>
              </a:solidFill>
              <a:latin typeface="Times New Roman"/>
              <a:cs typeface="Times New Roman"/>
            </a:endParaRPr>
          </a:p>
          <a:p>
            <a:pPr lvl="4" algn="just"/>
            <a:r>
              <a:rPr lang="en-US" sz="1600" b="1" i="1" u="sng" dirty="0">
                <a:solidFill>
                  <a:schemeClr val="tx1"/>
                </a:solidFill>
                <a:latin typeface="Times New Roman"/>
                <a:cs typeface="Times New Roman"/>
              </a:rPr>
              <a:t>Backup Software: </a:t>
            </a:r>
            <a:r>
              <a:rPr lang="en-US" sz="1600" dirty="0">
                <a:solidFill>
                  <a:schemeClr val="tx1"/>
                </a:solidFill>
                <a:latin typeface="Times New Roman"/>
                <a:cs typeface="Times New Roman"/>
              </a:rPr>
              <a:t>Backup software controls data transfer, schedules backups, oversees the backup procedure, and aids in recovery efforts. Oracle RMAN (Recovery Manager) is one example. </a:t>
            </a:r>
          </a:p>
        </p:txBody>
      </p:sp>
      <p:pic>
        <p:nvPicPr>
          <p:cNvPr id="7" name="Picture 2" descr="California State University Long Beach Logo | Beach logo, California state  university long beach, Long beach state">
            <a:extLst>
              <a:ext uri="{FF2B5EF4-FFF2-40B4-BE49-F238E27FC236}">
                <a16:creationId xmlns:a16="http://schemas.microsoft.com/office/drawing/2014/main" id="{8C127B24-5FB1-0031-89A7-4D301738F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107" y="296204"/>
            <a:ext cx="643163" cy="73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692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E826C33-DA1F-AF2C-4214-21106803700D}"/>
              </a:ext>
            </a:extLst>
          </p:cNvPr>
          <p:cNvSpPr txBox="1"/>
          <p:nvPr/>
        </p:nvSpPr>
        <p:spPr>
          <a:xfrm>
            <a:off x="1396092" y="1843862"/>
            <a:ext cx="691515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1600" b="1" i="1" dirty="0">
                <a:solidFill>
                  <a:schemeClr val="tx1"/>
                </a:solidFill>
                <a:latin typeface="Times New Roman"/>
                <a:cs typeface="Times New Roman"/>
              </a:rPr>
              <a:t>Data Encryption and Security: </a:t>
            </a:r>
            <a:r>
              <a:rPr lang="en-US" sz="1600" dirty="0">
                <a:solidFill>
                  <a:schemeClr val="tx1"/>
                </a:solidFill>
                <a:latin typeface="Times New Roman"/>
                <a:cs typeface="Times New Roman"/>
              </a:rPr>
              <a:t>Encryption techniques can be used by backup facilities to safeguard backup data while it is being transmitted and stored, shielding it from breaches or unwanted access.</a:t>
            </a:r>
            <a:endParaRPr lang="en-US" dirty="0">
              <a:solidFill>
                <a:schemeClr val="tx1"/>
              </a:solidFill>
              <a:latin typeface="Times New Roman"/>
              <a:cs typeface="Times New Roman"/>
            </a:endParaRPr>
          </a:p>
          <a:p>
            <a:pPr lvl="1"/>
            <a:endParaRPr lang="en-US" sz="1600" dirty="0">
              <a:solidFill>
                <a:schemeClr val="tx1"/>
              </a:solidFill>
              <a:latin typeface="Times New Roman"/>
              <a:cs typeface="Times New Roman"/>
            </a:endParaRPr>
          </a:p>
          <a:p>
            <a:pPr lvl="1"/>
            <a:r>
              <a:rPr lang="en-US" sz="1600" b="1" i="1" dirty="0">
                <a:solidFill>
                  <a:schemeClr val="tx1"/>
                </a:solidFill>
                <a:latin typeface="Times New Roman"/>
                <a:cs typeface="Times New Roman"/>
              </a:rPr>
              <a:t>Disaster Recovery Planning: </a:t>
            </a:r>
            <a:r>
              <a:rPr lang="en-US" sz="1600" dirty="0">
                <a:solidFill>
                  <a:schemeClr val="tx1"/>
                </a:solidFill>
                <a:latin typeface="Times New Roman"/>
                <a:cs typeface="Times New Roman"/>
              </a:rPr>
              <a:t>A comprehensive disaster recovery plan, which includes backup facilities, usually includes procedures for restoring data and systems in the event of a significant outage or disaster.</a:t>
            </a:r>
            <a:endParaRPr lang="en-US" dirty="0">
              <a:solidFill>
                <a:schemeClr val="tx1"/>
              </a:solidFill>
              <a:latin typeface="Times New Roman"/>
              <a:cs typeface="Times New Roman"/>
            </a:endParaRPr>
          </a:p>
        </p:txBody>
      </p:sp>
      <p:sp>
        <p:nvSpPr>
          <p:cNvPr id="3" name="Google Shape;228;p36">
            <a:extLst>
              <a:ext uri="{FF2B5EF4-FFF2-40B4-BE49-F238E27FC236}">
                <a16:creationId xmlns:a16="http://schemas.microsoft.com/office/drawing/2014/main" id="{40C324CC-A6EE-7241-C67E-8B455C22EEFB}"/>
              </a:ext>
            </a:extLst>
          </p:cNvPr>
          <p:cNvSpPr txBox="1">
            <a:spLocks noGrp="1"/>
          </p:cNvSpPr>
          <p:nvPr>
            <p:ph type="ctrTitle"/>
          </p:nvPr>
        </p:nvSpPr>
        <p:spPr>
          <a:xfrm>
            <a:off x="1894713" y="388444"/>
            <a:ext cx="5214300" cy="946200"/>
          </a:xfrm>
          <a:prstGeom prst="rect">
            <a:avLst/>
          </a:prstGeom>
        </p:spPr>
        <p:txBody>
          <a:bodyPr spcFirstLastPara="1" wrap="square" lIns="91425" tIns="91425" rIns="91425" bIns="91425" anchor="t" anchorCtr="0">
            <a:noAutofit/>
          </a:bodyPr>
          <a:lstStyle/>
          <a:p>
            <a:r>
              <a:rPr lang="en" sz="2800" dirty="0"/>
              <a:t>Database Security </a:t>
            </a:r>
          </a:p>
        </p:txBody>
      </p:sp>
      <p:pic>
        <p:nvPicPr>
          <p:cNvPr id="5" name="Picture 2" descr="California State University Long Beach Logo | Beach logo, California state  university long beach, Long beach state">
            <a:extLst>
              <a:ext uri="{FF2B5EF4-FFF2-40B4-BE49-F238E27FC236}">
                <a16:creationId xmlns:a16="http://schemas.microsoft.com/office/drawing/2014/main" id="{844B2588-A444-77D1-9A03-5A41656F4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107" y="296204"/>
            <a:ext cx="643163" cy="73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860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1118-DEB2-A85B-96D9-CD62C0B5ABFE}"/>
              </a:ext>
            </a:extLst>
          </p:cNvPr>
          <p:cNvSpPr>
            <a:spLocks noGrp="1"/>
          </p:cNvSpPr>
          <p:nvPr>
            <p:ph type="ctrTitle"/>
          </p:nvPr>
        </p:nvSpPr>
        <p:spPr>
          <a:xfrm>
            <a:off x="1964850" y="164956"/>
            <a:ext cx="5214300" cy="946200"/>
          </a:xfrm>
        </p:spPr>
        <p:txBody>
          <a:bodyPr/>
          <a:lstStyle/>
          <a:p>
            <a:r>
              <a:rPr lang="en-US" dirty="0"/>
              <a:t>SQL Queries</a:t>
            </a:r>
          </a:p>
        </p:txBody>
      </p:sp>
      <p:sp>
        <p:nvSpPr>
          <p:cNvPr id="4" name="TextBox 3">
            <a:extLst>
              <a:ext uri="{FF2B5EF4-FFF2-40B4-BE49-F238E27FC236}">
                <a16:creationId xmlns:a16="http://schemas.microsoft.com/office/drawing/2014/main" id="{D3D60B6B-8305-1289-DBCD-0EC1B42C51B8}"/>
              </a:ext>
            </a:extLst>
          </p:cNvPr>
          <p:cNvSpPr txBox="1"/>
          <p:nvPr/>
        </p:nvSpPr>
        <p:spPr>
          <a:xfrm>
            <a:off x="4647920" y="1079312"/>
            <a:ext cx="3208564" cy="3724096"/>
          </a:xfrm>
          <a:prstGeom prst="rect">
            <a:avLst/>
          </a:prstGeom>
          <a:noFill/>
        </p:spPr>
        <p:txBody>
          <a:bodyPr wrap="square">
            <a:spAutoFit/>
          </a:bodyPr>
          <a:lstStyle/>
          <a:p>
            <a:pPr algn="just"/>
            <a:r>
              <a:rPr lang="en-IN" sz="2000" b="1" u="sng" dirty="0">
                <a:solidFill>
                  <a:schemeClr val="tx1"/>
                </a:solidFill>
                <a:latin typeface="Times New Roman" panose="02020603050405020304" pitchFamily="18" charset="0"/>
                <a:cs typeface="Times New Roman" panose="02020603050405020304" pitchFamily="18" charset="0"/>
              </a:rPr>
              <a:t>SQL Queries Performed</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cs typeface="Times New Roman" panose="02020603050405020304" pitchFamily="18" charset="0"/>
              </a:rPr>
              <a:t>Database operations: </a:t>
            </a: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Create</a:t>
            </a: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Read </a:t>
            </a: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Update</a:t>
            </a: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Delete</a:t>
            </a: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JOIN</a:t>
            </a: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LIMIT</a:t>
            </a: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DESC</a:t>
            </a: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ORDER BY</a:t>
            </a: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GROUP BY</a:t>
            </a:r>
          </a:p>
          <a:p>
            <a:pPr marL="285750" indent="-285750" algn="just">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B937EFF-B638-9200-018F-801F084135F3}"/>
              </a:ext>
            </a:extLst>
          </p:cNvPr>
          <p:cNvPicPr>
            <a:picLocks noChangeAspect="1"/>
          </p:cNvPicPr>
          <p:nvPr/>
        </p:nvPicPr>
        <p:blipFill>
          <a:blip r:embed="rId2"/>
          <a:stretch>
            <a:fillRect/>
          </a:stretch>
        </p:blipFill>
        <p:spPr>
          <a:xfrm>
            <a:off x="537596" y="1380066"/>
            <a:ext cx="3818504" cy="2851150"/>
          </a:xfrm>
          <a:prstGeom prst="rect">
            <a:avLst/>
          </a:prstGeom>
        </p:spPr>
      </p:pic>
    </p:spTree>
    <p:extLst>
      <p:ext uri="{BB962C8B-B14F-4D97-AF65-F5344CB8AC3E}">
        <p14:creationId xmlns:p14="http://schemas.microsoft.com/office/powerpoint/2010/main" val="108240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1118-DEB2-A85B-96D9-CD62C0B5ABFE}"/>
              </a:ext>
            </a:extLst>
          </p:cNvPr>
          <p:cNvSpPr>
            <a:spLocks noGrp="1"/>
          </p:cNvSpPr>
          <p:nvPr>
            <p:ph type="ctrTitle"/>
          </p:nvPr>
        </p:nvSpPr>
        <p:spPr>
          <a:xfrm>
            <a:off x="1964850" y="164956"/>
            <a:ext cx="5214300" cy="946200"/>
          </a:xfrm>
        </p:spPr>
        <p:txBody>
          <a:bodyPr/>
          <a:lstStyle/>
          <a:p>
            <a:r>
              <a:rPr lang="en-US" dirty="0"/>
              <a:t>SQL Queries</a:t>
            </a:r>
          </a:p>
        </p:txBody>
      </p:sp>
      <p:pic>
        <p:nvPicPr>
          <p:cNvPr id="12" name="Picture 11" descr="A screenshot of a computer&#10;&#10;Description automatically generated">
            <a:extLst>
              <a:ext uri="{FF2B5EF4-FFF2-40B4-BE49-F238E27FC236}">
                <a16:creationId xmlns:a16="http://schemas.microsoft.com/office/drawing/2014/main" id="{31DBA793-FDA9-C904-F50A-729631397FBC}"/>
              </a:ext>
            </a:extLst>
          </p:cNvPr>
          <p:cNvPicPr>
            <a:picLocks noChangeAspect="1"/>
          </p:cNvPicPr>
          <p:nvPr/>
        </p:nvPicPr>
        <p:blipFill>
          <a:blip r:embed="rId2"/>
          <a:stretch>
            <a:fillRect/>
          </a:stretch>
        </p:blipFill>
        <p:spPr>
          <a:xfrm>
            <a:off x="4102684" y="3333518"/>
            <a:ext cx="4652756" cy="1295028"/>
          </a:xfrm>
          <a:prstGeom prst="rect">
            <a:avLst/>
          </a:prstGeom>
        </p:spPr>
      </p:pic>
      <p:sp>
        <p:nvSpPr>
          <p:cNvPr id="4" name="TextBox 3">
            <a:extLst>
              <a:ext uri="{FF2B5EF4-FFF2-40B4-BE49-F238E27FC236}">
                <a16:creationId xmlns:a16="http://schemas.microsoft.com/office/drawing/2014/main" id="{D3D60B6B-8305-1289-DBCD-0EC1B42C51B8}"/>
              </a:ext>
            </a:extLst>
          </p:cNvPr>
          <p:cNvSpPr txBox="1"/>
          <p:nvPr/>
        </p:nvSpPr>
        <p:spPr>
          <a:xfrm>
            <a:off x="481693" y="899024"/>
            <a:ext cx="3208564" cy="2923877"/>
          </a:xfrm>
          <a:prstGeom prst="rect">
            <a:avLst/>
          </a:prstGeom>
          <a:noFill/>
        </p:spPr>
        <p:txBody>
          <a:bodyPr wrap="square">
            <a:spAutoFit/>
          </a:bodyPr>
          <a:lstStyle/>
          <a:p>
            <a:pPr algn="just"/>
            <a:r>
              <a:rPr lang="en-IN" sz="1600" b="1" u="sng" dirty="0">
                <a:solidFill>
                  <a:schemeClr val="tx1"/>
                </a:solidFill>
                <a:latin typeface="Times New Roman" panose="02020603050405020304" pitchFamily="18" charset="0"/>
                <a:cs typeface="Times New Roman" panose="02020603050405020304" pitchFamily="18" charset="0"/>
              </a:rPr>
              <a:t>CRUD Operation :</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CRUD represents the four fundamental database operations: </a:t>
            </a:r>
          </a:p>
          <a:p>
            <a:pPr marL="285750" indent="-285750"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Create</a:t>
            </a:r>
          </a:p>
          <a:p>
            <a:pPr marL="285750" indent="-285750"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Read </a:t>
            </a:r>
          </a:p>
          <a:p>
            <a:pPr marL="285750" indent="-285750"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Update</a:t>
            </a:r>
          </a:p>
          <a:p>
            <a:pPr marL="285750" indent="-285750" algn="just">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Delete</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These operations respectively involve adding new data, retrieving existing data, modifying data, and removing data from a database.</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C555A7-C798-A9CE-AEDC-5CCC13D9F6AF}"/>
              </a:ext>
            </a:extLst>
          </p:cNvPr>
          <p:cNvPicPr>
            <a:picLocks noChangeAspect="1"/>
          </p:cNvPicPr>
          <p:nvPr/>
        </p:nvPicPr>
        <p:blipFill>
          <a:blip r:embed="rId3"/>
          <a:stretch>
            <a:fillRect/>
          </a:stretch>
        </p:blipFill>
        <p:spPr>
          <a:xfrm>
            <a:off x="4102684" y="956174"/>
            <a:ext cx="4652756" cy="2147005"/>
          </a:xfrm>
          <a:prstGeom prst="rect">
            <a:avLst/>
          </a:prstGeom>
        </p:spPr>
      </p:pic>
    </p:spTree>
    <p:extLst>
      <p:ext uri="{BB962C8B-B14F-4D97-AF65-F5344CB8AC3E}">
        <p14:creationId xmlns:p14="http://schemas.microsoft.com/office/powerpoint/2010/main" val="1442790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667AAC-9AC6-48DF-4D41-6055D819AFEF}"/>
              </a:ext>
            </a:extLst>
          </p:cNvPr>
          <p:cNvSpPr>
            <a:spLocks noGrp="1"/>
          </p:cNvSpPr>
          <p:nvPr>
            <p:ph type="ctrTitle" idx="5"/>
          </p:nvPr>
        </p:nvSpPr>
        <p:spPr>
          <a:xfrm>
            <a:off x="701056" y="1073624"/>
            <a:ext cx="3732150" cy="446225"/>
          </a:xfrm>
        </p:spPr>
        <p:txBody>
          <a:bodyPr/>
          <a:lstStyle/>
          <a:p>
            <a:pPr algn="ctr"/>
            <a:r>
              <a:rPr lang="en-US" b="0" dirty="0">
                <a:solidFill>
                  <a:schemeClr val="tx1"/>
                </a:solidFill>
                <a:latin typeface="Times New Roman" panose="02020603050405020304" pitchFamily="18" charset="0"/>
                <a:cs typeface="Times New Roman" panose="02020603050405020304" pitchFamily="18" charset="0"/>
                <a:sym typeface="Arial"/>
              </a:rPr>
              <a:t>We used “Select*” query for reading/retrieving all the data present in the employee table</a:t>
            </a:r>
          </a:p>
        </p:txBody>
      </p:sp>
      <p:pic>
        <p:nvPicPr>
          <p:cNvPr id="13" name="Picture 12" descr="A screenshot of a computer&#10;&#10;Description automatically generated">
            <a:extLst>
              <a:ext uri="{FF2B5EF4-FFF2-40B4-BE49-F238E27FC236}">
                <a16:creationId xmlns:a16="http://schemas.microsoft.com/office/drawing/2014/main" id="{83E590E7-29F2-E2EF-B2D1-9C33194F4156}"/>
              </a:ext>
            </a:extLst>
          </p:cNvPr>
          <p:cNvPicPr>
            <a:picLocks noChangeAspect="1"/>
          </p:cNvPicPr>
          <p:nvPr/>
        </p:nvPicPr>
        <p:blipFill>
          <a:blip r:embed="rId2"/>
          <a:stretch>
            <a:fillRect/>
          </a:stretch>
        </p:blipFill>
        <p:spPr>
          <a:xfrm>
            <a:off x="5111024" y="1754195"/>
            <a:ext cx="3753231" cy="270781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012FF15E-77BA-5591-4F22-ED46327D70F6}"/>
              </a:ext>
            </a:extLst>
          </p:cNvPr>
          <p:cNvPicPr>
            <a:picLocks noChangeAspect="1"/>
          </p:cNvPicPr>
          <p:nvPr/>
        </p:nvPicPr>
        <p:blipFill rotWithShape="1">
          <a:blip r:embed="rId3"/>
          <a:srcRect b="28054"/>
          <a:stretch/>
        </p:blipFill>
        <p:spPr>
          <a:xfrm>
            <a:off x="532683" y="1754195"/>
            <a:ext cx="4068896" cy="2707818"/>
          </a:xfrm>
          <a:prstGeom prst="rect">
            <a:avLst/>
          </a:prstGeom>
        </p:spPr>
      </p:pic>
      <p:sp>
        <p:nvSpPr>
          <p:cNvPr id="17" name="Title 6">
            <a:extLst>
              <a:ext uri="{FF2B5EF4-FFF2-40B4-BE49-F238E27FC236}">
                <a16:creationId xmlns:a16="http://schemas.microsoft.com/office/drawing/2014/main" id="{1CE8AB23-C5EA-46EE-C5A9-06E02032F817}"/>
              </a:ext>
            </a:extLst>
          </p:cNvPr>
          <p:cNvSpPr txBox="1">
            <a:spLocks/>
          </p:cNvSpPr>
          <p:nvPr/>
        </p:nvSpPr>
        <p:spPr>
          <a:xfrm>
            <a:off x="5044440" y="1152164"/>
            <a:ext cx="3941916" cy="5212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pPr algn="ctr"/>
            <a:r>
              <a:rPr lang="en-US" b="0" dirty="0">
                <a:solidFill>
                  <a:schemeClr val="tx1"/>
                </a:solidFill>
                <a:latin typeface="Times New Roman" panose="02020603050405020304" pitchFamily="18" charset="0"/>
                <a:cs typeface="Times New Roman" panose="02020603050405020304" pitchFamily="18" charset="0"/>
              </a:rPr>
              <a:t>“Update” query is used for modifying the existing table data example. Updating name to "Hello" where </a:t>
            </a:r>
            <a:r>
              <a:rPr lang="en-US" b="0" dirty="0" err="1">
                <a:solidFill>
                  <a:schemeClr val="tx1"/>
                </a:solidFill>
                <a:latin typeface="Times New Roman" panose="02020603050405020304" pitchFamily="18" charset="0"/>
                <a:cs typeface="Times New Roman" panose="02020603050405020304" pitchFamily="18" charset="0"/>
              </a:rPr>
              <a:t>WarehouseID</a:t>
            </a:r>
            <a:r>
              <a:rPr lang="en-US" b="0" dirty="0">
                <a:solidFill>
                  <a:schemeClr val="tx1"/>
                </a:solidFill>
                <a:latin typeface="Times New Roman" panose="02020603050405020304" pitchFamily="18" charset="0"/>
                <a:cs typeface="Times New Roman" panose="02020603050405020304" pitchFamily="18" charset="0"/>
              </a:rPr>
              <a:t> = 1</a:t>
            </a:r>
          </a:p>
        </p:txBody>
      </p:sp>
      <p:sp>
        <p:nvSpPr>
          <p:cNvPr id="2" name="Title 1">
            <a:extLst>
              <a:ext uri="{FF2B5EF4-FFF2-40B4-BE49-F238E27FC236}">
                <a16:creationId xmlns:a16="http://schemas.microsoft.com/office/drawing/2014/main" id="{68DF7F5D-88AD-A6A2-0743-01ADC38C65FA}"/>
              </a:ext>
            </a:extLst>
          </p:cNvPr>
          <p:cNvSpPr>
            <a:spLocks noGrp="1"/>
          </p:cNvSpPr>
          <p:nvPr>
            <p:ph type="ctrTitle"/>
          </p:nvPr>
        </p:nvSpPr>
        <p:spPr>
          <a:xfrm>
            <a:off x="1964850" y="164956"/>
            <a:ext cx="5214300" cy="946200"/>
          </a:xfrm>
        </p:spPr>
        <p:txBody>
          <a:bodyPr/>
          <a:lstStyle/>
          <a:p>
            <a:r>
              <a:rPr lang="en-US" dirty="0"/>
              <a:t>SQL Queries</a:t>
            </a:r>
          </a:p>
        </p:txBody>
      </p:sp>
    </p:spTree>
    <p:extLst>
      <p:ext uri="{BB962C8B-B14F-4D97-AF65-F5344CB8AC3E}">
        <p14:creationId xmlns:p14="http://schemas.microsoft.com/office/powerpoint/2010/main" val="272264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44"/>
          <p:cNvSpPr txBox="1"/>
          <p:nvPr/>
        </p:nvSpPr>
        <p:spPr>
          <a:xfrm>
            <a:off x="415625" y="1175950"/>
            <a:ext cx="583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tx1"/>
              </a:solidFill>
              <a:latin typeface="Roboto Condensed Light"/>
              <a:ea typeface="Roboto Condensed Light"/>
              <a:cs typeface="Roboto Condensed Light"/>
              <a:sym typeface="Roboto Condensed Light"/>
            </a:endParaRPr>
          </a:p>
        </p:txBody>
      </p:sp>
      <p:sp>
        <p:nvSpPr>
          <p:cNvPr id="3" name="Google Shape;228;p36">
            <a:extLst>
              <a:ext uri="{FF2B5EF4-FFF2-40B4-BE49-F238E27FC236}">
                <a16:creationId xmlns:a16="http://schemas.microsoft.com/office/drawing/2014/main" id="{FDC5B1CA-EE96-57F5-BF40-A127A8D76ABA}"/>
              </a:ext>
            </a:extLst>
          </p:cNvPr>
          <p:cNvSpPr txBox="1">
            <a:spLocks noGrp="1"/>
          </p:cNvSpPr>
          <p:nvPr>
            <p:ph type="ctrTitle"/>
          </p:nvPr>
        </p:nvSpPr>
        <p:spPr>
          <a:xfrm>
            <a:off x="1894713" y="15984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SQL Queries</a:t>
            </a:r>
            <a:endParaRPr dirty="0"/>
          </a:p>
        </p:txBody>
      </p:sp>
      <p:pic>
        <p:nvPicPr>
          <p:cNvPr id="4" name="Picture 3" descr="A screenshot of a computer&#10;&#10;Description automatically generated">
            <a:extLst>
              <a:ext uri="{FF2B5EF4-FFF2-40B4-BE49-F238E27FC236}">
                <a16:creationId xmlns:a16="http://schemas.microsoft.com/office/drawing/2014/main" id="{D750957E-3DCA-7085-30CA-616AB2E6D591}"/>
              </a:ext>
            </a:extLst>
          </p:cNvPr>
          <p:cNvPicPr>
            <a:picLocks noChangeAspect="1"/>
          </p:cNvPicPr>
          <p:nvPr/>
        </p:nvPicPr>
        <p:blipFill>
          <a:blip r:embed="rId3"/>
          <a:stretch>
            <a:fillRect/>
          </a:stretch>
        </p:blipFill>
        <p:spPr>
          <a:xfrm>
            <a:off x="341291" y="1415941"/>
            <a:ext cx="3213828" cy="161512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F64747F-A237-003B-A14E-03A8216FEF9B}"/>
              </a:ext>
            </a:extLst>
          </p:cNvPr>
          <p:cNvPicPr>
            <a:picLocks noChangeAspect="1"/>
          </p:cNvPicPr>
          <p:nvPr/>
        </p:nvPicPr>
        <p:blipFill>
          <a:blip r:embed="rId4"/>
          <a:stretch>
            <a:fillRect/>
          </a:stretch>
        </p:blipFill>
        <p:spPr>
          <a:xfrm>
            <a:off x="4047066" y="1415941"/>
            <a:ext cx="4387606" cy="1615126"/>
          </a:xfrm>
          <a:prstGeom prst="rect">
            <a:avLst/>
          </a:prstGeom>
        </p:spPr>
      </p:pic>
      <p:sp>
        <p:nvSpPr>
          <p:cNvPr id="9" name="Title 6">
            <a:extLst>
              <a:ext uri="{FF2B5EF4-FFF2-40B4-BE49-F238E27FC236}">
                <a16:creationId xmlns:a16="http://schemas.microsoft.com/office/drawing/2014/main" id="{435E85EF-8B71-A3CA-37F2-36884AEA8540}"/>
              </a:ext>
            </a:extLst>
          </p:cNvPr>
          <p:cNvSpPr txBox="1">
            <a:spLocks/>
          </p:cNvSpPr>
          <p:nvPr/>
        </p:nvSpPr>
        <p:spPr>
          <a:xfrm>
            <a:off x="533197" y="321685"/>
            <a:ext cx="2395867" cy="10942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pPr algn="ctr"/>
            <a:r>
              <a:rPr lang="en-US" b="0" dirty="0">
                <a:solidFill>
                  <a:schemeClr val="tx1"/>
                </a:solidFill>
                <a:latin typeface="Times New Roman" panose="02020603050405020304" pitchFamily="18" charset="0"/>
                <a:cs typeface="Times New Roman" panose="02020603050405020304" pitchFamily="18" charset="0"/>
              </a:rPr>
              <a:t>Limiting the number of record from the table</a:t>
            </a:r>
          </a:p>
        </p:txBody>
      </p:sp>
      <p:sp>
        <p:nvSpPr>
          <p:cNvPr id="10" name="Title 6">
            <a:extLst>
              <a:ext uri="{FF2B5EF4-FFF2-40B4-BE49-F238E27FC236}">
                <a16:creationId xmlns:a16="http://schemas.microsoft.com/office/drawing/2014/main" id="{AC09C3EF-9B10-7D72-046F-AAD894595340}"/>
              </a:ext>
            </a:extLst>
          </p:cNvPr>
          <p:cNvSpPr txBox="1">
            <a:spLocks/>
          </p:cNvSpPr>
          <p:nvPr/>
        </p:nvSpPr>
        <p:spPr>
          <a:xfrm>
            <a:off x="4223646" y="829733"/>
            <a:ext cx="4211026" cy="6348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pPr algn="ctr"/>
            <a:r>
              <a:rPr lang="en-US" b="0" dirty="0">
                <a:solidFill>
                  <a:schemeClr val="tx1"/>
                </a:solidFill>
                <a:latin typeface="Times New Roman" panose="02020603050405020304" pitchFamily="18" charset="0"/>
                <a:cs typeface="Times New Roman" panose="02020603050405020304" pitchFamily="18" charset="0"/>
              </a:rPr>
              <a:t>Ordering the table employee in a descending manner where Address = "California"</a:t>
            </a:r>
          </a:p>
        </p:txBody>
      </p:sp>
      <p:pic>
        <p:nvPicPr>
          <p:cNvPr id="5" name="Picture 4">
            <a:extLst>
              <a:ext uri="{FF2B5EF4-FFF2-40B4-BE49-F238E27FC236}">
                <a16:creationId xmlns:a16="http://schemas.microsoft.com/office/drawing/2014/main" id="{6B633AD9-B1C3-6B68-F209-1BA9636E24FC}"/>
              </a:ext>
            </a:extLst>
          </p:cNvPr>
          <p:cNvPicPr>
            <a:picLocks noChangeAspect="1"/>
          </p:cNvPicPr>
          <p:nvPr/>
        </p:nvPicPr>
        <p:blipFill rotWithShape="1">
          <a:blip r:embed="rId5"/>
          <a:srcRect b="32083"/>
          <a:stretch/>
        </p:blipFill>
        <p:spPr>
          <a:xfrm>
            <a:off x="415625" y="3571141"/>
            <a:ext cx="3139494" cy="1412515"/>
          </a:xfrm>
          <a:prstGeom prst="rect">
            <a:avLst/>
          </a:prstGeom>
        </p:spPr>
      </p:pic>
      <p:sp>
        <p:nvSpPr>
          <p:cNvPr id="7" name="Title 6">
            <a:extLst>
              <a:ext uri="{FF2B5EF4-FFF2-40B4-BE49-F238E27FC236}">
                <a16:creationId xmlns:a16="http://schemas.microsoft.com/office/drawing/2014/main" id="{C270436B-F160-7033-FA5A-188DA4F4882D}"/>
              </a:ext>
            </a:extLst>
          </p:cNvPr>
          <p:cNvSpPr txBox="1">
            <a:spLocks/>
          </p:cNvSpPr>
          <p:nvPr/>
        </p:nvSpPr>
        <p:spPr>
          <a:xfrm>
            <a:off x="750271" y="2483939"/>
            <a:ext cx="2395867" cy="10942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pPr algn="ctr"/>
            <a:r>
              <a:rPr lang="en-US" b="0" dirty="0">
                <a:solidFill>
                  <a:schemeClr val="tx1"/>
                </a:solidFill>
                <a:latin typeface="Times New Roman" panose="02020603050405020304" pitchFamily="18" charset="0"/>
                <a:cs typeface="Times New Roman" panose="02020603050405020304" pitchFamily="18" charset="0"/>
              </a:rPr>
              <a:t>Insert data into the table</a:t>
            </a:r>
          </a:p>
        </p:txBody>
      </p:sp>
      <p:pic>
        <p:nvPicPr>
          <p:cNvPr id="11" name="Picture 10">
            <a:extLst>
              <a:ext uri="{FF2B5EF4-FFF2-40B4-BE49-F238E27FC236}">
                <a16:creationId xmlns:a16="http://schemas.microsoft.com/office/drawing/2014/main" id="{48503254-E81D-EB77-9452-57FBF21E4A9B}"/>
              </a:ext>
            </a:extLst>
          </p:cNvPr>
          <p:cNvPicPr>
            <a:picLocks noChangeAspect="1"/>
          </p:cNvPicPr>
          <p:nvPr/>
        </p:nvPicPr>
        <p:blipFill>
          <a:blip r:embed="rId6"/>
          <a:stretch>
            <a:fillRect/>
          </a:stretch>
        </p:blipFill>
        <p:spPr>
          <a:xfrm>
            <a:off x="4071178" y="3552952"/>
            <a:ext cx="4363493" cy="1521629"/>
          </a:xfrm>
          <a:prstGeom prst="rect">
            <a:avLst/>
          </a:prstGeom>
        </p:spPr>
      </p:pic>
      <p:sp>
        <p:nvSpPr>
          <p:cNvPr id="12" name="Title 6">
            <a:extLst>
              <a:ext uri="{FF2B5EF4-FFF2-40B4-BE49-F238E27FC236}">
                <a16:creationId xmlns:a16="http://schemas.microsoft.com/office/drawing/2014/main" id="{6A7F0899-388D-F3D2-48B0-F49E5FA8BF65}"/>
              </a:ext>
            </a:extLst>
          </p:cNvPr>
          <p:cNvSpPr txBox="1">
            <a:spLocks/>
          </p:cNvSpPr>
          <p:nvPr/>
        </p:nvSpPr>
        <p:spPr>
          <a:xfrm>
            <a:off x="5054990" y="2495611"/>
            <a:ext cx="2395867" cy="10942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r"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pPr algn="ctr"/>
            <a:r>
              <a:rPr lang="en-US" b="0" dirty="0">
                <a:solidFill>
                  <a:schemeClr val="tx1"/>
                </a:solidFill>
                <a:latin typeface="Times New Roman" panose="02020603050405020304" pitchFamily="18" charset="0"/>
                <a:cs typeface="Times New Roman" panose="02020603050405020304" pitchFamily="18" charset="0"/>
              </a:rPr>
              <a:t>Inner Join Command</a:t>
            </a:r>
          </a:p>
        </p:txBody>
      </p:sp>
    </p:spTree>
    <p:extLst>
      <p:ext uri="{BB962C8B-B14F-4D97-AF65-F5344CB8AC3E}">
        <p14:creationId xmlns:p14="http://schemas.microsoft.com/office/powerpoint/2010/main" val="391004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D541403F-B0C4-E0B7-F717-7C65D78D6434}"/>
              </a:ext>
            </a:extLst>
          </p:cNvPr>
          <p:cNvPicPr>
            <a:picLocks noChangeAspect="1"/>
          </p:cNvPicPr>
          <p:nvPr/>
        </p:nvPicPr>
        <p:blipFill>
          <a:blip r:embed="rId2"/>
          <a:stretch>
            <a:fillRect/>
          </a:stretch>
        </p:blipFill>
        <p:spPr>
          <a:xfrm>
            <a:off x="477559" y="1156164"/>
            <a:ext cx="3392505" cy="192227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4C6A8457-BEBD-CDBF-2AD6-0776BC61FA65}"/>
              </a:ext>
            </a:extLst>
          </p:cNvPr>
          <p:cNvPicPr>
            <a:picLocks noChangeAspect="1"/>
          </p:cNvPicPr>
          <p:nvPr/>
        </p:nvPicPr>
        <p:blipFill>
          <a:blip r:embed="rId3"/>
          <a:stretch>
            <a:fillRect/>
          </a:stretch>
        </p:blipFill>
        <p:spPr>
          <a:xfrm>
            <a:off x="5063721" y="1156796"/>
            <a:ext cx="3461010" cy="1922271"/>
          </a:xfrm>
          <a:prstGeom prst="rect">
            <a:avLst/>
          </a:prstGeom>
        </p:spPr>
      </p:pic>
      <p:sp>
        <p:nvSpPr>
          <p:cNvPr id="17" name="TextBox 16">
            <a:extLst>
              <a:ext uri="{FF2B5EF4-FFF2-40B4-BE49-F238E27FC236}">
                <a16:creationId xmlns:a16="http://schemas.microsoft.com/office/drawing/2014/main" id="{ECEB1BD4-457C-B0DA-2011-C5AEB95AC400}"/>
              </a:ext>
            </a:extLst>
          </p:cNvPr>
          <p:cNvSpPr txBox="1"/>
          <p:nvPr/>
        </p:nvSpPr>
        <p:spPr>
          <a:xfrm>
            <a:off x="639049" y="632944"/>
            <a:ext cx="27391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Times New Roman" panose="02020603050405020304" pitchFamily="18" charset="0"/>
                <a:cs typeface="Times New Roman" panose="02020603050405020304" pitchFamily="18" charset="0"/>
              </a:rPr>
              <a:t>Grouping the table and providing the count in each grp</a:t>
            </a:r>
            <a:endParaRPr 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F2F1217C-B10E-6085-C281-41B59E0C5D31}"/>
              </a:ext>
            </a:extLst>
          </p:cNvPr>
          <p:cNvSpPr txBox="1"/>
          <p:nvPr/>
        </p:nvSpPr>
        <p:spPr>
          <a:xfrm>
            <a:off x="5223776" y="622421"/>
            <a:ext cx="31409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Times New Roman" panose="02020603050405020304" pitchFamily="18" charset="0"/>
                <a:cs typeface="Times New Roman" panose="02020603050405020304" pitchFamily="18" charset="0"/>
              </a:rPr>
              <a:t>Filtering the column based on the condition given in Name and Address</a:t>
            </a:r>
            <a:endParaRPr lang="en-US" dirty="0">
              <a:latin typeface="Times New Roman" panose="02020603050405020304" pitchFamily="18" charset="0"/>
              <a:cs typeface="Times New Roman" panose="02020603050405020304" pitchFamily="18" charset="0"/>
            </a:endParaRPr>
          </a:p>
        </p:txBody>
      </p:sp>
      <p:sp>
        <p:nvSpPr>
          <p:cNvPr id="2" name="Google Shape;228;p36">
            <a:extLst>
              <a:ext uri="{FF2B5EF4-FFF2-40B4-BE49-F238E27FC236}">
                <a16:creationId xmlns:a16="http://schemas.microsoft.com/office/drawing/2014/main" id="{8CFDA329-8541-058F-A6FD-471BA2EF9420}"/>
              </a:ext>
            </a:extLst>
          </p:cNvPr>
          <p:cNvSpPr txBox="1">
            <a:spLocks noGrp="1"/>
          </p:cNvSpPr>
          <p:nvPr>
            <p:ph type="ctrTitle"/>
          </p:nvPr>
        </p:nvSpPr>
        <p:spPr>
          <a:xfrm>
            <a:off x="1964850" y="66711"/>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SQL Queries</a:t>
            </a:r>
            <a:endParaRPr dirty="0"/>
          </a:p>
        </p:txBody>
      </p:sp>
      <p:pic>
        <p:nvPicPr>
          <p:cNvPr id="4" name="Picture 3">
            <a:extLst>
              <a:ext uri="{FF2B5EF4-FFF2-40B4-BE49-F238E27FC236}">
                <a16:creationId xmlns:a16="http://schemas.microsoft.com/office/drawing/2014/main" id="{A9E2C5F9-9956-85ED-C079-ADAAAC3B797B}"/>
              </a:ext>
            </a:extLst>
          </p:cNvPr>
          <p:cNvPicPr>
            <a:picLocks noChangeAspect="1"/>
          </p:cNvPicPr>
          <p:nvPr/>
        </p:nvPicPr>
        <p:blipFill>
          <a:blip r:embed="rId4"/>
          <a:stretch>
            <a:fillRect/>
          </a:stretch>
        </p:blipFill>
        <p:spPr>
          <a:xfrm>
            <a:off x="559305" y="3547858"/>
            <a:ext cx="3079743" cy="1528931"/>
          </a:xfrm>
          <a:prstGeom prst="rect">
            <a:avLst/>
          </a:prstGeom>
        </p:spPr>
      </p:pic>
      <p:sp>
        <p:nvSpPr>
          <p:cNvPr id="5" name="TextBox 4">
            <a:extLst>
              <a:ext uri="{FF2B5EF4-FFF2-40B4-BE49-F238E27FC236}">
                <a16:creationId xmlns:a16="http://schemas.microsoft.com/office/drawing/2014/main" id="{65AE83FA-2C0C-D81F-8092-6EE59BA37506}"/>
              </a:ext>
            </a:extLst>
          </p:cNvPr>
          <p:cNvSpPr txBox="1"/>
          <p:nvPr/>
        </p:nvSpPr>
        <p:spPr>
          <a:xfrm>
            <a:off x="595274" y="3221688"/>
            <a:ext cx="27391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Times New Roman" panose="02020603050405020304" pitchFamily="18" charset="0"/>
                <a:cs typeface="Times New Roman" panose="02020603050405020304" pitchFamily="18" charset="0"/>
              </a:rPr>
              <a:t>Left Join Command</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849268E-A3BE-861A-CB49-8C911A1253F3}"/>
              </a:ext>
            </a:extLst>
          </p:cNvPr>
          <p:cNvPicPr>
            <a:picLocks noChangeAspect="1"/>
          </p:cNvPicPr>
          <p:nvPr/>
        </p:nvPicPr>
        <p:blipFill>
          <a:blip r:embed="rId5"/>
          <a:stretch>
            <a:fillRect/>
          </a:stretch>
        </p:blipFill>
        <p:spPr>
          <a:xfrm>
            <a:off x="5063721" y="3647948"/>
            <a:ext cx="3373450" cy="1495552"/>
          </a:xfrm>
          <a:prstGeom prst="rect">
            <a:avLst/>
          </a:prstGeom>
        </p:spPr>
      </p:pic>
      <p:sp>
        <p:nvSpPr>
          <p:cNvPr id="8" name="TextBox 7">
            <a:extLst>
              <a:ext uri="{FF2B5EF4-FFF2-40B4-BE49-F238E27FC236}">
                <a16:creationId xmlns:a16="http://schemas.microsoft.com/office/drawing/2014/main" id="{5C39B7D3-F394-22D3-F2B0-2C0511B62448}"/>
              </a:ext>
            </a:extLst>
          </p:cNvPr>
          <p:cNvSpPr txBox="1"/>
          <p:nvPr/>
        </p:nvSpPr>
        <p:spPr>
          <a:xfrm>
            <a:off x="5504954" y="3340171"/>
            <a:ext cx="27391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Times New Roman" panose="02020603050405020304" pitchFamily="18" charset="0"/>
                <a:cs typeface="Times New Roman" panose="02020603050405020304" pitchFamily="18" charset="0"/>
              </a:rPr>
              <a:t>Order Command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784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body" idx="1"/>
          </p:nvPr>
        </p:nvSpPr>
        <p:spPr>
          <a:xfrm>
            <a:off x="4163786" y="1432702"/>
            <a:ext cx="4572000" cy="2406592"/>
          </a:xfrm>
          <a:prstGeom prst="rect">
            <a:avLst/>
          </a:prstGeom>
        </p:spPr>
        <p:txBody>
          <a:bodyPr spcFirstLastPara="1" wrap="square" lIns="91425" tIns="91425" rIns="91425" bIns="91425" anchor="t" anchorCtr="0">
            <a:noAutofit/>
          </a:bodyPr>
          <a:lstStyle/>
          <a:p>
            <a:pPr marL="0" indent="0" algn="just">
              <a:spcAft>
                <a:spcPts val="1600"/>
              </a:spcAft>
              <a:buNone/>
            </a:pPr>
            <a:r>
              <a:rPr lang="en-US" sz="1800">
                <a:latin typeface="Arial"/>
                <a:ea typeface="Arial"/>
                <a:cs typeface="Arial"/>
                <a:sym typeface="Arial"/>
              </a:rPr>
              <a:t>United Parcel Service</a:t>
            </a:r>
            <a:endParaRPr lang="en-US" sz="1400">
              <a:latin typeface="Arial"/>
              <a:ea typeface="Arial"/>
              <a:cs typeface="Arial"/>
              <a:sym typeface="Arial"/>
            </a:endParaRPr>
          </a:p>
          <a:p>
            <a:pPr marL="0" indent="0" algn="just">
              <a:spcAft>
                <a:spcPts val="1600"/>
              </a:spcAft>
              <a:buNone/>
            </a:pPr>
            <a:r>
              <a:rPr lang="en-US" sz="1600">
                <a:effectLst/>
                <a:latin typeface="Times New Roman"/>
                <a:ea typeface="Times New Roman" panose="02020603050405020304" pitchFamily="18" charset="0"/>
              </a:rPr>
              <a:t>A company best known for reliable, efficient package delivery, was commenting in late 2000 on how his company had become far more than a package delivery company.</a:t>
            </a:r>
            <a:r>
              <a:rPr lang="en-US" sz="1600">
                <a:latin typeface="Times New Roman"/>
                <a:ea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endParaRPr>
          </a:p>
          <a:p>
            <a:pPr marL="0" indent="0" algn="just">
              <a:spcAft>
                <a:spcPts val="1600"/>
              </a:spcAft>
              <a:buNone/>
            </a:pPr>
            <a:r>
              <a:rPr lang="en-US" sz="1600">
                <a:effectLst/>
                <a:latin typeface="Times New Roman"/>
                <a:ea typeface="Times New Roman" panose="02020603050405020304" pitchFamily="18" charset="0"/>
              </a:rPr>
              <a:t>For a decade, UPS had been capitalizing on opportunities created by information technology to increase the efficiency and flexibility of its core business.</a:t>
            </a:r>
            <a:r>
              <a:rPr lang="en-US" sz="1600">
                <a:latin typeface="Times New Roman"/>
                <a:ea typeface="Times New Roman" panose="02020603050405020304" pitchFamily="18" charset="0"/>
              </a:rPr>
              <a:t> </a:t>
            </a:r>
            <a:endParaRPr lang="en-US" sz="1600">
              <a:latin typeface="Arial"/>
              <a:ea typeface="Arial"/>
              <a:cs typeface="Arial"/>
              <a:sym typeface="Arial"/>
            </a:endParaRPr>
          </a:p>
        </p:txBody>
      </p:sp>
      <p:sp>
        <p:nvSpPr>
          <p:cNvPr id="177" name="Google Shape;177;p30"/>
          <p:cNvSpPr txBox="1">
            <a:spLocks noGrp="1"/>
          </p:cNvSpPr>
          <p:nvPr>
            <p:ph type="ctrTitle"/>
          </p:nvPr>
        </p:nvSpPr>
        <p:spPr>
          <a:xfrm>
            <a:off x="2353588" y="336128"/>
            <a:ext cx="3767651" cy="9462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0"/>
              </a:spcAft>
            </a:pPr>
            <a:r>
              <a:rPr lang="en-US" sz="2800" b="1">
                <a:effectLst/>
                <a:latin typeface="Exo 2" panose="020B0604020202020204" charset="0"/>
                <a:ea typeface="Times New Roman" panose="02020603050405020304" pitchFamily="18" charset="0"/>
              </a:rPr>
              <a:t>Who is UPS ?</a:t>
            </a:r>
            <a:endParaRPr lang="en-US" sz="2800">
              <a:effectLst/>
              <a:latin typeface="Exo 2" panose="020B0604020202020204" charset="0"/>
              <a:ea typeface="Arial" panose="020B0604020202020204" pitchFamily="34" charset="0"/>
            </a:endParaRPr>
          </a:p>
        </p:txBody>
      </p:sp>
      <p:cxnSp>
        <p:nvCxnSpPr>
          <p:cNvPr id="3" name="Google Shape;171;p29">
            <a:extLst>
              <a:ext uri="{FF2B5EF4-FFF2-40B4-BE49-F238E27FC236}">
                <a16:creationId xmlns:a16="http://schemas.microsoft.com/office/drawing/2014/main" id="{EFAA15A8-E526-41C7-EACA-AFFDBE132E40}"/>
              </a:ext>
            </a:extLst>
          </p:cNvPr>
          <p:cNvCxnSpPr>
            <a:cxnSpLocks/>
          </p:cNvCxnSpPr>
          <p:nvPr/>
        </p:nvCxnSpPr>
        <p:spPr>
          <a:xfrm>
            <a:off x="0" y="1198286"/>
            <a:ext cx="4574400" cy="0"/>
          </a:xfrm>
          <a:prstGeom prst="straightConnector1">
            <a:avLst/>
          </a:prstGeom>
          <a:noFill/>
          <a:ln w="9525" cap="flat" cmpd="sng">
            <a:solidFill>
              <a:schemeClr val="dk1"/>
            </a:solidFill>
            <a:prstDash val="solid"/>
            <a:round/>
            <a:headEnd type="none" w="med" len="med"/>
            <a:tailEnd type="none" w="med" len="med"/>
          </a:ln>
        </p:spPr>
      </p:cxnSp>
      <p:pic>
        <p:nvPicPr>
          <p:cNvPr id="4" name="Picture 2" descr="California State University Long Beach Logo | Beach logo, California state  university long beach, Long beach state">
            <a:extLst>
              <a:ext uri="{FF2B5EF4-FFF2-40B4-BE49-F238E27FC236}">
                <a16:creationId xmlns:a16="http://schemas.microsoft.com/office/drawing/2014/main" id="{E516B27D-EB8A-7163-104A-872A1289D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107" y="296204"/>
            <a:ext cx="643163" cy="7397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D570319-C54B-63E4-DF34-298DD86E8A9C}"/>
              </a:ext>
            </a:extLst>
          </p:cNvPr>
          <p:cNvPicPr>
            <a:picLocks noChangeAspect="1"/>
          </p:cNvPicPr>
          <p:nvPr/>
        </p:nvPicPr>
        <p:blipFill>
          <a:blip r:embed="rId4"/>
          <a:stretch>
            <a:fillRect/>
          </a:stretch>
        </p:blipFill>
        <p:spPr>
          <a:xfrm>
            <a:off x="408214" y="1820635"/>
            <a:ext cx="3539732" cy="2278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8;p36">
            <a:extLst>
              <a:ext uri="{FF2B5EF4-FFF2-40B4-BE49-F238E27FC236}">
                <a16:creationId xmlns:a16="http://schemas.microsoft.com/office/drawing/2014/main" id="{C461107E-E8A7-3624-5D92-0A00B53E9771}"/>
              </a:ext>
            </a:extLst>
          </p:cNvPr>
          <p:cNvSpPr txBox="1">
            <a:spLocks noGrp="1"/>
          </p:cNvSpPr>
          <p:nvPr>
            <p:ph type="ctrTitle"/>
          </p:nvPr>
        </p:nvSpPr>
        <p:spPr>
          <a:xfrm>
            <a:off x="1964850" y="66711"/>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SQL Queries</a:t>
            </a:r>
            <a:endParaRPr dirty="0"/>
          </a:p>
        </p:txBody>
      </p:sp>
      <p:pic>
        <p:nvPicPr>
          <p:cNvPr id="5" name="Picture 4">
            <a:extLst>
              <a:ext uri="{FF2B5EF4-FFF2-40B4-BE49-F238E27FC236}">
                <a16:creationId xmlns:a16="http://schemas.microsoft.com/office/drawing/2014/main" id="{8EDD16A0-BC47-79F1-019D-41CAE562EAD3}"/>
              </a:ext>
            </a:extLst>
          </p:cNvPr>
          <p:cNvPicPr>
            <a:picLocks noChangeAspect="1"/>
          </p:cNvPicPr>
          <p:nvPr/>
        </p:nvPicPr>
        <p:blipFill>
          <a:blip r:embed="rId2"/>
          <a:stretch>
            <a:fillRect/>
          </a:stretch>
        </p:blipFill>
        <p:spPr>
          <a:xfrm>
            <a:off x="587102" y="1547252"/>
            <a:ext cx="3672798" cy="2048996"/>
          </a:xfrm>
          <a:prstGeom prst="rect">
            <a:avLst/>
          </a:prstGeom>
        </p:spPr>
      </p:pic>
      <p:sp>
        <p:nvSpPr>
          <p:cNvPr id="7" name="TextBox 6">
            <a:extLst>
              <a:ext uri="{FF2B5EF4-FFF2-40B4-BE49-F238E27FC236}">
                <a16:creationId xmlns:a16="http://schemas.microsoft.com/office/drawing/2014/main" id="{FB31C553-560B-087F-9746-942B33DBD74C}"/>
              </a:ext>
            </a:extLst>
          </p:cNvPr>
          <p:cNvSpPr txBox="1"/>
          <p:nvPr/>
        </p:nvSpPr>
        <p:spPr>
          <a:xfrm>
            <a:off x="1253067" y="1012911"/>
            <a:ext cx="4572000" cy="307777"/>
          </a:xfrm>
          <a:prstGeom prst="rect">
            <a:avLst/>
          </a:prstGeom>
          <a:noFill/>
        </p:spPr>
        <p:txBody>
          <a:bodyPr wrap="square">
            <a:spAutoFit/>
          </a:bodyPr>
          <a:lstStyle/>
          <a:p>
            <a:r>
              <a:rPr lang="en-IN" dirty="0">
                <a:solidFill>
                  <a:schemeClr val="tx1"/>
                </a:solidFill>
              </a:rPr>
              <a:t>Group By Command</a:t>
            </a:r>
          </a:p>
        </p:txBody>
      </p:sp>
      <p:pic>
        <p:nvPicPr>
          <p:cNvPr id="9" name="Picture 8">
            <a:extLst>
              <a:ext uri="{FF2B5EF4-FFF2-40B4-BE49-F238E27FC236}">
                <a16:creationId xmlns:a16="http://schemas.microsoft.com/office/drawing/2014/main" id="{F6E9E331-3FFA-F1C2-E812-434C8DC4201C}"/>
              </a:ext>
            </a:extLst>
          </p:cNvPr>
          <p:cNvPicPr>
            <a:picLocks noChangeAspect="1"/>
          </p:cNvPicPr>
          <p:nvPr/>
        </p:nvPicPr>
        <p:blipFill>
          <a:blip r:embed="rId3"/>
          <a:stretch>
            <a:fillRect/>
          </a:stretch>
        </p:blipFill>
        <p:spPr>
          <a:xfrm>
            <a:off x="5054600" y="1417134"/>
            <a:ext cx="2904604" cy="2309232"/>
          </a:xfrm>
          <a:prstGeom prst="rect">
            <a:avLst/>
          </a:prstGeom>
        </p:spPr>
      </p:pic>
      <p:sp>
        <p:nvSpPr>
          <p:cNvPr id="10" name="TextBox 9">
            <a:extLst>
              <a:ext uri="{FF2B5EF4-FFF2-40B4-BE49-F238E27FC236}">
                <a16:creationId xmlns:a16="http://schemas.microsoft.com/office/drawing/2014/main" id="{C64502E2-0534-FBF3-CE4F-D0FA1BF95BD1}"/>
              </a:ext>
            </a:extLst>
          </p:cNvPr>
          <p:cNvSpPr txBox="1"/>
          <p:nvPr/>
        </p:nvSpPr>
        <p:spPr>
          <a:xfrm>
            <a:off x="5673204" y="987637"/>
            <a:ext cx="4572000" cy="307777"/>
          </a:xfrm>
          <a:prstGeom prst="rect">
            <a:avLst/>
          </a:prstGeom>
          <a:noFill/>
        </p:spPr>
        <p:txBody>
          <a:bodyPr wrap="square">
            <a:spAutoFit/>
          </a:bodyPr>
          <a:lstStyle/>
          <a:p>
            <a:r>
              <a:rPr lang="en-IN" dirty="0">
                <a:solidFill>
                  <a:schemeClr val="tx1"/>
                </a:solidFill>
              </a:rPr>
              <a:t>Update Command</a:t>
            </a:r>
          </a:p>
        </p:txBody>
      </p:sp>
    </p:spTree>
    <p:extLst>
      <p:ext uri="{BB962C8B-B14F-4D97-AF65-F5344CB8AC3E}">
        <p14:creationId xmlns:p14="http://schemas.microsoft.com/office/powerpoint/2010/main" val="2615351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1951-0F4D-85C1-BF0F-ABD2BEFE6722}"/>
              </a:ext>
            </a:extLst>
          </p:cNvPr>
          <p:cNvSpPr>
            <a:spLocks noGrp="1"/>
          </p:cNvSpPr>
          <p:nvPr>
            <p:ph type="ctrTitle"/>
          </p:nvPr>
        </p:nvSpPr>
        <p:spPr>
          <a:xfrm>
            <a:off x="1964851" y="2097830"/>
            <a:ext cx="5214300" cy="946200"/>
          </a:xfrm>
        </p:spPr>
        <p:txBody>
          <a:bodyPr/>
          <a:lstStyle/>
          <a:p>
            <a:r>
              <a:rPr lang="en-US" sz="3200"/>
              <a:t>Thank You!</a:t>
            </a:r>
          </a:p>
        </p:txBody>
      </p:sp>
    </p:spTree>
    <p:extLst>
      <p:ext uri="{BB962C8B-B14F-4D97-AF65-F5344CB8AC3E}">
        <p14:creationId xmlns:p14="http://schemas.microsoft.com/office/powerpoint/2010/main" val="3201038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ctrTitle"/>
          </p:nvPr>
        </p:nvSpPr>
        <p:spPr>
          <a:xfrm>
            <a:off x="2574050" y="-898653"/>
            <a:ext cx="4145532" cy="21593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a:t>Statement of Problem </a:t>
            </a:r>
            <a:endParaRPr sz="2800"/>
          </a:p>
        </p:txBody>
      </p:sp>
      <p:sp>
        <p:nvSpPr>
          <p:cNvPr id="170" name="Google Shape;170;p29"/>
          <p:cNvSpPr txBox="1">
            <a:spLocks noGrp="1"/>
          </p:cNvSpPr>
          <p:nvPr>
            <p:ph type="subTitle" idx="1"/>
          </p:nvPr>
        </p:nvSpPr>
        <p:spPr>
          <a:xfrm>
            <a:off x="988365" y="1719301"/>
            <a:ext cx="7705859" cy="28308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To ensure the efficient management and timely delivery of packages to customers, a robust database system plays a pivotal role. Our presentation aims to underscore the significance of database management within a package delivery service, emphasizing the essential components of the database and its implementation to enhance customer experience and streamline business operations.</a:t>
            </a:r>
          </a:p>
          <a:p>
            <a:pPr marL="0" lvl="0" indent="0" algn="ctr" rtl="0">
              <a:spcBef>
                <a:spcPts val="0"/>
              </a:spcBef>
              <a:spcAft>
                <a:spcPts val="0"/>
              </a:spcAft>
              <a:buNone/>
            </a:pPr>
            <a:endParaRPr lang="en-US" sz="160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Moreover, the presentation showcases proficiency in logical and conceptual models, database design, and SQL development. At its essence, this initiative is geared towards optimizing data storage, retrieval, and analysis processes, thereby enabling UPS to operate with unparalleled efficiency and precision.</a:t>
            </a:r>
          </a:p>
        </p:txBody>
      </p:sp>
      <p:cxnSp>
        <p:nvCxnSpPr>
          <p:cNvPr id="171" name="Google Shape;171;p29"/>
          <p:cNvCxnSpPr>
            <a:cxnSpLocks/>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pic>
        <p:nvPicPr>
          <p:cNvPr id="2" name="Picture 2" descr="California State University Long Beach Logo | Beach logo, California state  university long beach, Long beach state">
            <a:extLst>
              <a:ext uri="{FF2B5EF4-FFF2-40B4-BE49-F238E27FC236}">
                <a16:creationId xmlns:a16="http://schemas.microsoft.com/office/drawing/2014/main" id="{82056488-A1E6-04B6-B510-B6B57EE92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107" y="296204"/>
            <a:ext cx="643163" cy="739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ctrTitle"/>
          </p:nvPr>
        </p:nvSpPr>
        <p:spPr>
          <a:xfrm>
            <a:off x="2499234" y="-1029915"/>
            <a:ext cx="4145532" cy="21593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800"/>
              <a:t>Objective</a:t>
            </a:r>
            <a:endParaRPr sz="2800"/>
          </a:p>
        </p:txBody>
      </p:sp>
      <p:sp>
        <p:nvSpPr>
          <p:cNvPr id="170" name="Google Shape;170;p29"/>
          <p:cNvSpPr txBox="1">
            <a:spLocks noGrp="1"/>
          </p:cNvSpPr>
          <p:nvPr>
            <p:ph type="subTitle" idx="1"/>
          </p:nvPr>
        </p:nvSpPr>
        <p:spPr>
          <a:xfrm>
            <a:off x="344635" y="1283075"/>
            <a:ext cx="8766494" cy="9903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The primary aim of our database is to streamline and optimize the logistical operations of United Parcel Service (UPS). It needs to centralize and manage vast amounts of data related to package tracking, customer information, delivery routes, and operational performance</a:t>
            </a:r>
          </a:p>
        </p:txBody>
      </p:sp>
      <p:cxnSp>
        <p:nvCxnSpPr>
          <p:cNvPr id="171" name="Google Shape;171;p29"/>
          <p:cNvCxnSpPr>
            <a:cxnSpLocks/>
          </p:cNvCxnSpPr>
          <p:nvPr/>
        </p:nvCxnSpPr>
        <p:spPr>
          <a:xfrm>
            <a:off x="4502488" y="1125385"/>
            <a:ext cx="4574400" cy="0"/>
          </a:xfrm>
          <a:prstGeom prst="straightConnector1">
            <a:avLst/>
          </a:prstGeom>
          <a:noFill/>
          <a:ln w="9525" cap="flat" cmpd="sng">
            <a:solidFill>
              <a:schemeClr val="dk1"/>
            </a:solidFill>
            <a:prstDash val="solid"/>
            <a:round/>
            <a:headEnd type="none" w="med" len="med"/>
            <a:tailEnd type="none" w="med" len="med"/>
          </a:ln>
        </p:spPr>
      </p:cxnSp>
      <p:pic>
        <p:nvPicPr>
          <p:cNvPr id="2" name="Picture 2" descr="California State University Long Beach Logo | Beach logo, California state  university long beach, Long beach state">
            <a:extLst>
              <a:ext uri="{FF2B5EF4-FFF2-40B4-BE49-F238E27FC236}">
                <a16:creationId xmlns:a16="http://schemas.microsoft.com/office/drawing/2014/main" id="{82056488-A1E6-04B6-B510-B6B57EE92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107" y="296204"/>
            <a:ext cx="643163" cy="73974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9;p29">
            <a:extLst>
              <a:ext uri="{FF2B5EF4-FFF2-40B4-BE49-F238E27FC236}">
                <a16:creationId xmlns:a16="http://schemas.microsoft.com/office/drawing/2014/main" id="{5D355B20-488D-2C06-5C0F-A6FE8A5D4D3F}"/>
              </a:ext>
            </a:extLst>
          </p:cNvPr>
          <p:cNvSpPr txBox="1">
            <a:spLocks/>
          </p:cNvSpPr>
          <p:nvPr/>
        </p:nvSpPr>
        <p:spPr>
          <a:xfrm>
            <a:off x="2499234" y="783505"/>
            <a:ext cx="4145532" cy="21593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9pPr>
          </a:lstStyle>
          <a:p>
            <a:r>
              <a:rPr lang="en-IN"/>
              <a:t>Approach</a:t>
            </a:r>
          </a:p>
        </p:txBody>
      </p:sp>
      <p:cxnSp>
        <p:nvCxnSpPr>
          <p:cNvPr id="4" name="Google Shape;171;p29">
            <a:extLst>
              <a:ext uri="{FF2B5EF4-FFF2-40B4-BE49-F238E27FC236}">
                <a16:creationId xmlns:a16="http://schemas.microsoft.com/office/drawing/2014/main" id="{FEA5B2DE-14B6-9700-91E6-2A0697261FE4}"/>
              </a:ext>
            </a:extLst>
          </p:cNvPr>
          <p:cNvCxnSpPr>
            <a:cxnSpLocks/>
          </p:cNvCxnSpPr>
          <p:nvPr/>
        </p:nvCxnSpPr>
        <p:spPr>
          <a:xfrm>
            <a:off x="4502488" y="2938805"/>
            <a:ext cx="4574400" cy="0"/>
          </a:xfrm>
          <a:prstGeom prst="straightConnector1">
            <a:avLst/>
          </a:prstGeom>
          <a:noFill/>
          <a:ln w="9525" cap="flat" cmpd="sng">
            <a:solidFill>
              <a:schemeClr val="dk1"/>
            </a:solidFill>
            <a:prstDash val="solid"/>
            <a:round/>
            <a:headEnd type="none" w="med" len="med"/>
            <a:tailEnd type="none" w="med" len="med"/>
          </a:ln>
        </p:spPr>
      </p:cxnSp>
      <p:sp>
        <p:nvSpPr>
          <p:cNvPr id="5" name="Google Shape;170;p29">
            <a:extLst>
              <a:ext uri="{FF2B5EF4-FFF2-40B4-BE49-F238E27FC236}">
                <a16:creationId xmlns:a16="http://schemas.microsoft.com/office/drawing/2014/main" id="{8E343794-B8CD-857B-5890-96FE200EAE40}"/>
              </a:ext>
            </a:extLst>
          </p:cNvPr>
          <p:cNvSpPr txBox="1">
            <a:spLocks/>
          </p:cNvSpPr>
          <p:nvPr/>
        </p:nvSpPr>
        <p:spPr>
          <a:xfrm>
            <a:off x="344635" y="3175058"/>
            <a:ext cx="8766494" cy="990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600">
                <a:latin typeface="Times New Roman" panose="02020603050405020304" pitchFamily="18" charset="0"/>
                <a:cs typeface="Times New Roman" panose="02020603050405020304" pitchFamily="18" charset="0"/>
              </a:rPr>
              <a:t>The database application will encompass a multifaceted approach, incorporating elements such as conceptual modeling, logical design, and a robust data dictionary. </a:t>
            </a:r>
          </a:p>
          <a:p>
            <a:pPr marL="0" indent="0" algn="l"/>
            <a:endParaRPr lang="en-US" sz="1600">
              <a:latin typeface="Times New Roman" panose="02020603050405020304" pitchFamily="18" charset="0"/>
              <a:cs typeface="Times New Roman" panose="02020603050405020304" pitchFamily="18" charset="0"/>
            </a:endParaRPr>
          </a:p>
          <a:p>
            <a:pPr marL="0" indent="0" algn="l"/>
            <a:r>
              <a:rPr lang="en-US" sz="1600">
                <a:latin typeface="Times New Roman" panose="02020603050405020304" pitchFamily="18" charset="0"/>
                <a:cs typeface="Times New Roman" panose="02020603050405020304" pitchFamily="18" charset="0"/>
              </a:rPr>
              <a:t>By meticulously cataloging information ranging from customer profiles to delivery details, the system will serve as a cornerstone for UPS's operational infrastructure.</a:t>
            </a:r>
          </a:p>
        </p:txBody>
      </p:sp>
    </p:spTree>
    <p:extLst>
      <p:ext uri="{BB962C8B-B14F-4D97-AF65-F5344CB8AC3E}">
        <p14:creationId xmlns:p14="http://schemas.microsoft.com/office/powerpoint/2010/main" val="2233661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ctrTitle"/>
          </p:nvPr>
        </p:nvSpPr>
        <p:spPr>
          <a:xfrm>
            <a:off x="-173254" y="-1048194"/>
            <a:ext cx="8133347" cy="21593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800"/>
              <a:t>Inputs and Information Management</a:t>
            </a:r>
            <a:endParaRPr sz="2800"/>
          </a:p>
        </p:txBody>
      </p:sp>
      <p:sp>
        <p:nvSpPr>
          <p:cNvPr id="170" name="Google Shape;170;p29"/>
          <p:cNvSpPr txBox="1">
            <a:spLocks noGrp="1"/>
          </p:cNvSpPr>
          <p:nvPr>
            <p:ph type="subTitle" idx="1"/>
          </p:nvPr>
        </p:nvSpPr>
        <p:spPr>
          <a:xfrm>
            <a:off x="713129" y="1234926"/>
            <a:ext cx="8060728" cy="9903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latin typeface="Times New Roman" panose="02020603050405020304" pitchFamily="18" charset="0"/>
                <a:cs typeface="Times New Roman" panose="02020603050405020304" pitchFamily="18" charset="0"/>
              </a:rPr>
              <a:t>Inputs to the database encompass a wide array of data points collected throughout the logistics process. These include:</a:t>
            </a:r>
          </a:p>
          <a:p>
            <a:pPr marL="742950" lvl="1" indent="-285750">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Package tracking events: Information Regarding Package Shipment, Sender, Tracking, Company, Transaction.</a:t>
            </a:r>
          </a:p>
          <a:p>
            <a:pPr marL="742950" lvl="1" indent="-285750">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Customer information: Recipient, Customer.</a:t>
            </a:r>
          </a:p>
          <a:p>
            <a:pPr marL="742950" lvl="1" indent="-285750">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Delivery routes and schedules: Employee, Vehicle, Warehouse, Location.</a:t>
            </a:r>
          </a:p>
        </p:txBody>
      </p:sp>
      <p:cxnSp>
        <p:nvCxnSpPr>
          <p:cNvPr id="171" name="Google Shape;171;p29"/>
          <p:cNvCxnSpPr>
            <a:cxnSpLocks/>
          </p:cNvCxnSpPr>
          <p:nvPr/>
        </p:nvCxnSpPr>
        <p:spPr>
          <a:xfrm>
            <a:off x="4569600" y="1186465"/>
            <a:ext cx="4574400" cy="0"/>
          </a:xfrm>
          <a:prstGeom prst="straightConnector1">
            <a:avLst/>
          </a:prstGeom>
          <a:noFill/>
          <a:ln w="9525" cap="flat" cmpd="sng">
            <a:solidFill>
              <a:schemeClr val="dk1"/>
            </a:solidFill>
            <a:prstDash val="solid"/>
            <a:round/>
            <a:headEnd type="none" w="med" len="med"/>
            <a:tailEnd type="none" w="med" len="med"/>
          </a:ln>
        </p:spPr>
      </p:cxnSp>
      <p:pic>
        <p:nvPicPr>
          <p:cNvPr id="2" name="Picture 2" descr="California State University Long Beach Logo | Beach logo, California state  university long beach, Long beach state">
            <a:extLst>
              <a:ext uri="{FF2B5EF4-FFF2-40B4-BE49-F238E27FC236}">
                <a16:creationId xmlns:a16="http://schemas.microsoft.com/office/drawing/2014/main" id="{82056488-A1E6-04B6-B510-B6B57EE92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107" y="296204"/>
            <a:ext cx="643163" cy="73974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69;p29">
            <a:extLst>
              <a:ext uri="{FF2B5EF4-FFF2-40B4-BE49-F238E27FC236}">
                <a16:creationId xmlns:a16="http://schemas.microsoft.com/office/drawing/2014/main" id="{1AFCE2C4-7CC2-7DB7-BAFD-652DB72C0371}"/>
              </a:ext>
            </a:extLst>
          </p:cNvPr>
          <p:cNvSpPr txBox="1">
            <a:spLocks/>
          </p:cNvSpPr>
          <p:nvPr/>
        </p:nvSpPr>
        <p:spPr>
          <a:xfrm>
            <a:off x="-334472" y="2795375"/>
            <a:ext cx="8133347" cy="5826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600"/>
              <a:buFont typeface="Squada One"/>
              <a:buNone/>
              <a:defRPr sz="1600" b="0" i="0" u="none" strike="noStrike" cap="none">
                <a:solidFill>
                  <a:schemeClr val="accent6"/>
                </a:solidFill>
                <a:latin typeface="Squada One"/>
                <a:ea typeface="Squada One"/>
                <a:cs typeface="Squada One"/>
                <a:sym typeface="Squada One"/>
              </a:defRPr>
            </a:lvl9pPr>
          </a:lstStyle>
          <a:p>
            <a:r>
              <a:rPr lang="en-US"/>
              <a:t>Information Stored in the Database</a:t>
            </a:r>
            <a:endParaRPr lang="en-IN"/>
          </a:p>
        </p:txBody>
      </p:sp>
      <p:cxnSp>
        <p:nvCxnSpPr>
          <p:cNvPr id="7" name="Google Shape;171;p29">
            <a:extLst>
              <a:ext uri="{FF2B5EF4-FFF2-40B4-BE49-F238E27FC236}">
                <a16:creationId xmlns:a16="http://schemas.microsoft.com/office/drawing/2014/main" id="{2EDA8A67-7388-BE62-6D63-31E1AD0887F1}"/>
              </a:ext>
            </a:extLst>
          </p:cNvPr>
          <p:cNvCxnSpPr>
            <a:cxnSpLocks/>
          </p:cNvCxnSpPr>
          <p:nvPr/>
        </p:nvCxnSpPr>
        <p:spPr>
          <a:xfrm>
            <a:off x="4569600" y="3378034"/>
            <a:ext cx="4574400" cy="0"/>
          </a:xfrm>
          <a:prstGeom prst="straightConnector1">
            <a:avLst/>
          </a:prstGeom>
          <a:noFill/>
          <a:ln w="9525" cap="flat" cmpd="sng">
            <a:solidFill>
              <a:schemeClr val="dk1"/>
            </a:solidFill>
            <a:prstDash val="solid"/>
            <a:round/>
            <a:headEnd type="none" w="med" len="med"/>
            <a:tailEnd type="none" w="med" len="med"/>
          </a:ln>
        </p:spPr>
      </p:cxnSp>
      <p:sp>
        <p:nvSpPr>
          <p:cNvPr id="9" name="TextBox 8">
            <a:extLst>
              <a:ext uri="{FF2B5EF4-FFF2-40B4-BE49-F238E27FC236}">
                <a16:creationId xmlns:a16="http://schemas.microsoft.com/office/drawing/2014/main" id="{18E144EC-05D8-AC8A-9667-AFEF9A96552B}"/>
              </a:ext>
            </a:extLst>
          </p:cNvPr>
          <p:cNvSpPr txBox="1"/>
          <p:nvPr/>
        </p:nvSpPr>
        <p:spPr>
          <a:xfrm>
            <a:off x="231865" y="3542992"/>
            <a:ext cx="8541992" cy="1169551"/>
          </a:xfrm>
          <a:prstGeom prst="rect">
            <a:avLst/>
          </a:prstGeom>
          <a:noFill/>
        </p:spPr>
        <p:txBody>
          <a:bodyPr wrap="square">
            <a:spAutoFit/>
          </a:bodyPr>
          <a:lstStyle/>
          <a:p>
            <a:pPr marL="457200" lvl="1" algn="just">
              <a:buClr>
                <a:schemeClr val="dk1"/>
              </a:buClr>
              <a:buSzPts val="1200"/>
            </a:pPr>
            <a:r>
              <a:rPr lang="en-US">
                <a:solidFill>
                  <a:schemeClr val="dk1"/>
                </a:solidFill>
                <a:latin typeface="Times New Roman" panose="02020603050405020304" pitchFamily="18" charset="0"/>
                <a:ea typeface="Roboto Condensed Light"/>
                <a:cs typeface="Times New Roman" panose="02020603050405020304" pitchFamily="18" charset="0"/>
                <a:sym typeface="Roboto Condensed Light"/>
              </a:rPr>
              <a:t>The database will need to store a comprehensive range of information to support UPS's logistical operations effectively. This includes:</a:t>
            </a:r>
          </a:p>
          <a:p>
            <a:pPr marL="742950" lvl="1" indent="-285750" algn="just">
              <a:buClr>
                <a:schemeClr val="dk1"/>
              </a:buClr>
              <a:buSzPts val="1200"/>
              <a:buFont typeface="Arial" panose="020B0604020202020204" pitchFamily="34" charset="0"/>
              <a:buChar char="•"/>
            </a:pPr>
            <a:r>
              <a:rPr lang="en-US">
                <a:solidFill>
                  <a:schemeClr val="dk1"/>
                </a:solidFill>
                <a:latin typeface="Times New Roman" panose="02020603050405020304" pitchFamily="18" charset="0"/>
                <a:ea typeface="Roboto Condensed Light"/>
                <a:cs typeface="Times New Roman" panose="02020603050405020304" pitchFamily="18" charset="0"/>
                <a:sym typeface="Roboto Condensed Light"/>
              </a:rPr>
              <a:t>Customer Information: Name, contact details, delivery preferences, billing information.</a:t>
            </a:r>
          </a:p>
          <a:p>
            <a:pPr marL="742950" lvl="1" indent="-285750" algn="just">
              <a:buClr>
                <a:schemeClr val="dk1"/>
              </a:buClr>
              <a:buSzPts val="1200"/>
              <a:buFont typeface="Arial" panose="020B0604020202020204" pitchFamily="34" charset="0"/>
              <a:buChar char="•"/>
            </a:pPr>
            <a:r>
              <a:rPr lang="en-US">
                <a:solidFill>
                  <a:schemeClr val="dk1"/>
                </a:solidFill>
                <a:latin typeface="Times New Roman" panose="02020603050405020304" pitchFamily="18" charset="0"/>
                <a:ea typeface="Roboto Condensed Light"/>
                <a:cs typeface="Times New Roman" panose="02020603050405020304" pitchFamily="18" charset="0"/>
                <a:sym typeface="Roboto Condensed Light"/>
              </a:rPr>
              <a:t>Package Data: Tracking numbers, sender and recipient details, package dimensions, and weight.</a:t>
            </a:r>
          </a:p>
          <a:p>
            <a:pPr marL="742950" lvl="1" indent="-285750" algn="just">
              <a:buClr>
                <a:schemeClr val="dk1"/>
              </a:buClr>
              <a:buSzPts val="1200"/>
              <a:buFont typeface="Arial" panose="020B0604020202020204" pitchFamily="34" charset="0"/>
              <a:buChar char="•"/>
            </a:pPr>
            <a:r>
              <a:rPr lang="en-US">
                <a:solidFill>
                  <a:schemeClr val="dk1"/>
                </a:solidFill>
                <a:latin typeface="Times New Roman" panose="02020603050405020304" pitchFamily="18" charset="0"/>
                <a:ea typeface="Roboto Condensed Light"/>
                <a:cs typeface="Times New Roman" panose="02020603050405020304" pitchFamily="18" charset="0"/>
                <a:sym typeface="Roboto Condensed Light"/>
              </a:rPr>
              <a:t>Operational Metrics: Delivery times, transit durations, status</a:t>
            </a:r>
          </a:p>
        </p:txBody>
      </p:sp>
    </p:spTree>
    <p:extLst>
      <p:ext uri="{BB962C8B-B14F-4D97-AF65-F5344CB8AC3E}">
        <p14:creationId xmlns:p14="http://schemas.microsoft.com/office/powerpoint/2010/main" val="2443453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44"/>
          <p:cNvSpPr txBox="1"/>
          <p:nvPr/>
        </p:nvSpPr>
        <p:spPr>
          <a:xfrm>
            <a:off x="415625" y="1175950"/>
            <a:ext cx="583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7" name="Google Shape;309;p43">
            <a:extLst>
              <a:ext uri="{FF2B5EF4-FFF2-40B4-BE49-F238E27FC236}">
                <a16:creationId xmlns:a16="http://schemas.microsoft.com/office/drawing/2014/main" id="{13DE2A0F-AE00-4F0D-8EC0-4626784EB919}"/>
              </a:ext>
            </a:extLst>
          </p:cNvPr>
          <p:cNvSpPr txBox="1">
            <a:spLocks/>
          </p:cNvSpPr>
          <p:nvPr/>
        </p:nvSpPr>
        <p:spPr>
          <a:xfrm flipH="1">
            <a:off x="69384" y="597104"/>
            <a:ext cx="2755036" cy="7793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en-US" sz="3600"/>
              <a:t>Dictionary</a:t>
            </a:r>
            <a:endParaRPr lang="en-US"/>
          </a:p>
          <a:p>
            <a:r>
              <a:rPr lang="en-US" sz="3600"/>
              <a:t> 1 of 3</a:t>
            </a:r>
            <a:endParaRPr lang="en-US"/>
          </a:p>
        </p:txBody>
      </p:sp>
      <p:pic>
        <p:nvPicPr>
          <p:cNvPr id="2" name="Picture 1">
            <a:extLst>
              <a:ext uri="{FF2B5EF4-FFF2-40B4-BE49-F238E27FC236}">
                <a16:creationId xmlns:a16="http://schemas.microsoft.com/office/drawing/2014/main" id="{22509B4C-3B36-AFDE-80E8-D2BC455E7284}"/>
              </a:ext>
            </a:extLst>
          </p:cNvPr>
          <p:cNvPicPr>
            <a:picLocks noChangeAspect="1"/>
          </p:cNvPicPr>
          <p:nvPr/>
        </p:nvPicPr>
        <p:blipFill>
          <a:blip r:embed="rId3"/>
          <a:stretch>
            <a:fillRect/>
          </a:stretch>
        </p:blipFill>
        <p:spPr>
          <a:xfrm>
            <a:off x="2702626" y="625475"/>
            <a:ext cx="5702300" cy="38925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44"/>
          <p:cNvSpPr txBox="1"/>
          <p:nvPr/>
        </p:nvSpPr>
        <p:spPr>
          <a:xfrm>
            <a:off x="415625" y="1175950"/>
            <a:ext cx="583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7" name="Google Shape;309;p43">
            <a:extLst>
              <a:ext uri="{FF2B5EF4-FFF2-40B4-BE49-F238E27FC236}">
                <a16:creationId xmlns:a16="http://schemas.microsoft.com/office/drawing/2014/main" id="{13DE2A0F-AE00-4F0D-8EC0-4626784EB919}"/>
              </a:ext>
            </a:extLst>
          </p:cNvPr>
          <p:cNvSpPr txBox="1">
            <a:spLocks/>
          </p:cNvSpPr>
          <p:nvPr/>
        </p:nvSpPr>
        <p:spPr>
          <a:xfrm flipH="1">
            <a:off x="37194" y="309895"/>
            <a:ext cx="2846146" cy="9201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en-US" sz="3600"/>
              <a:t>Dictionary </a:t>
            </a:r>
            <a:endParaRPr lang="en-US"/>
          </a:p>
          <a:p>
            <a:r>
              <a:rPr lang="en-US" sz="3600"/>
              <a:t>2 of 3</a:t>
            </a:r>
            <a:endParaRPr lang="en-US"/>
          </a:p>
        </p:txBody>
      </p:sp>
      <p:pic>
        <p:nvPicPr>
          <p:cNvPr id="4" name="Picture 3">
            <a:extLst>
              <a:ext uri="{FF2B5EF4-FFF2-40B4-BE49-F238E27FC236}">
                <a16:creationId xmlns:a16="http://schemas.microsoft.com/office/drawing/2014/main" id="{7BFF0C45-6F32-EC34-1018-AE16775FB136}"/>
              </a:ext>
            </a:extLst>
          </p:cNvPr>
          <p:cNvPicPr>
            <a:picLocks noChangeAspect="1"/>
          </p:cNvPicPr>
          <p:nvPr/>
        </p:nvPicPr>
        <p:blipFill>
          <a:blip r:embed="rId3"/>
          <a:stretch>
            <a:fillRect/>
          </a:stretch>
        </p:blipFill>
        <p:spPr>
          <a:xfrm>
            <a:off x="2702626" y="520700"/>
            <a:ext cx="5702300" cy="4102100"/>
          </a:xfrm>
          <a:prstGeom prst="rect">
            <a:avLst/>
          </a:prstGeom>
        </p:spPr>
      </p:pic>
    </p:spTree>
    <p:extLst>
      <p:ext uri="{BB962C8B-B14F-4D97-AF65-F5344CB8AC3E}">
        <p14:creationId xmlns:p14="http://schemas.microsoft.com/office/powerpoint/2010/main" val="344583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44"/>
          <p:cNvSpPr txBox="1"/>
          <p:nvPr/>
        </p:nvSpPr>
        <p:spPr>
          <a:xfrm>
            <a:off x="415625" y="1175950"/>
            <a:ext cx="583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7" name="Google Shape;309;p43">
            <a:extLst>
              <a:ext uri="{FF2B5EF4-FFF2-40B4-BE49-F238E27FC236}">
                <a16:creationId xmlns:a16="http://schemas.microsoft.com/office/drawing/2014/main" id="{13DE2A0F-AE00-4F0D-8EC0-4626784EB919}"/>
              </a:ext>
            </a:extLst>
          </p:cNvPr>
          <p:cNvSpPr txBox="1">
            <a:spLocks/>
          </p:cNvSpPr>
          <p:nvPr/>
        </p:nvSpPr>
        <p:spPr>
          <a:xfrm flipH="1">
            <a:off x="37194" y="309895"/>
            <a:ext cx="2846146" cy="9201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en-US" sz="3600"/>
              <a:t>Dictionary </a:t>
            </a:r>
            <a:endParaRPr lang="en-US"/>
          </a:p>
          <a:p>
            <a:r>
              <a:rPr lang="en-US" sz="3600"/>
              <a:t>3 of 3</a:t>
            </a:r>
            <a:endParaRPr lang="en-US"/>
          </a:p>
        </p:txBody>
      </p:sp>
      <p:pic>
        <p:nvPicPr>
          <p:cNvPr id="2" name="Picture 1">
            <a:extLst>
              <a:ext uri="{FF2B5EF4-FFF2-40B4-BE49-F238E27FC236}">
                <a16:creationId xmlns:a16="http://schemas.microsoft.com/office/drawing/2014/main" id="{E2B4F632-7BFA-9D32-2816-59B3BE223584}"/>
              </a:ext>
            </a:extLst>
          </p:cNvPr>
          <p:cNvPicPr>
            <a:picLocks noChangeAspect="1"/>
          </p:cNvPicPr>
          <p:nvPr/>
        </p:nvPicPr>
        <p:blipFill>
          <a:blip r:embed="rId3"/>
          <a:stretch>
            <a:fillRect/>
          </a:stretch>
        </p:blipFill>
        <p:spPr>
          <a:xfrm>
            <a:off x="2711007" y="124185"/>
            <a:ext cx="5360765" cy="4895130"/>
          </a:xfrm>
          <a:prstGeom prst="rect">
            <a:avLst/>
          </a:prstGeom>
        </p:spPr>
      </p:pic>
    </p:spTree>
    <p:extLst>
      <p:ext uri="{BB962C8B-B14F-4D97-AF65-F5344CB8AC3E}">
        <p14:creationId xmlns:p14="http://schemas.microsoft.com/office/powerpoint/2010/main" val="15698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44"/>
          <p:cNvSpPr txBox="1"/>
          <p:nvPr/>
        </p:nvSpPr>
        <p:spPr>
          <a:xfrm>
            <a:off x="415625" y="1175950"/>
            <a:ext cx="583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 name="Google Shape;228;p36">
            <a:extLst>
              <a:ext uri="{FF2B5EF4-FFF2-40B4-BE49-F238E27FC236}">
                <a16:creationId xmlns:a16="http://schemas.microsoft.com/office/drawing/2014/main" id="{FDC5B1CA-EE96-57F5-BF40-A127A8D76ABA}"/>
              </a:ext>
            </a:extLst>
          </p:cNvPr>
          <p:cNvSpPr txBox="1">
            <a:spLocks noGrp="1"/>
          </p:cNvSpPr>
          <p:nvPr>
            <p:ph type="ctrTitle"/>
          </p:nvPr>
        </p:nvSpPr>
        <p:spPr>
          <a:xfrm>
            <a:off x="1964850" y="127241"/>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Conceptual Model</a:t>
            </a:r>
            <a:endParaRPr/>
          </a:p>
        </p:txBody>
      </p:sp>
      <p:pic>
        <p:nvPicPr>
          <p:cNvPr id="4" name="Picture 3">
            <a:extLst>
              <a:ext uri="{FF2B5EF4-FFF2-40B4-BE49-F238E27FC236}">
                <a16:creationId xmlns:a16="http://schemas.microsoft.com/office/drawing/2014/main" id="{22EA1C95-4066-28B0-C39C-B99259FC7E3F}"/>
              </a:ext>
            </a:extLst>
          </p:cNvPr>
          <p:cNvPicPr>
            <a:picLocks noChangeAspect="1"/>
          </p:cNvPicPr>
          <p:nvPr/>
        </p:nvPicPr>
        <p:blipFill>
          <a:blip r:embed="rId3"/>
          <a:stretch>
            <a:fillRect/>
          </a:stretch>
        </p:blipFill>
        <p:spPr>
          <a:xfrm>
            <a:off x="0" y="763398"/>
            <a:ext cx="9144000" cy="4087335"/>
          </a:xfrm>
          <a:prstGeom prst="rect">
            <a:avLst/>
          </a:prstGeom>
        </p:spPr>
      </p:pic>
    </p:spTree>
    <p:extLst>
      <p:ext uri="{BB962C8B-B14F-4D97-AF65-F5344CB8AC3E}">
        <p14:creationId xmlns:p14="http://schemas.microsoft.com/office/powerpoint/2010/main" val="3798934568"/>
      </p:ext>
    </p:extLst>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947</Words>
  <Application>Microsoft Office PowerPoint</Application>
  <PresentationFormat>On-screen Show (16:9)</PresentationFormat>
  <Paragraphs>100</Paragraphs>
  <Slides>21</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Roboto Condensed</vt:lpstr>
      <vt:lpstr>Fira Sans Extra Condensed Medium</vt:lpstr>
      <vt:lpstr>Courier New,monospace</vt:lpstr>
      <vt:lpstr>Roboto Condensed Light</vt:lpstr>
      <vt:lpstr>Times New Roman</vt:lpstr>
      <vt:lpstr>Exo 2</vt:lpstr>
      <vt:lpstr>Courier New</vt:lpstr>
      <vt:lpstr>Tech Newsletter by Slidesgo</vt:lpstr>
      <vt:lpstr>GROUP – 4 : Database Management System for UPS Deliveries IS680 Database Management Systems Sec 02 11140 - 2024    </vt:lpstr>
      <vt:lpstr>Who is UPS ?</vt:lpstr>
      <vt:lpstr>Statement of Problem </vt:lpstr>
      <vt:lpstr>Objective</vt:lpstr>
      <vt:lpstr>Inputs and Information Management</vt:lpstr>
      <vt:lpstr>PowerPoint Presentation</vt:lpstr>
      <vt:lpstr>PowerPoint Presentation</vt:lpstr>
      <vt:lpstr>PowerPoint Presentation</vt:lpstr>
      <vt:lpstr>Conceptual Model</vt:lpstr>
      <vt:lpstr>Logical Model</vt:lpstr>
      <vt:lpstr>ER DIAGRAM</vt:lpstr>
      <vt:lpstr>Partition and De-Normalization</vt:lpstr>
      <vt:lpstr>Database Recovery </vt:lpstr>
      <vt:lpstr>Database Security </vt:lpstr>
      <vt:lpstr>SQL Queries</vt:lpstr>
      <vt:lpstr>SQL Queries</vt:lpstr>
      <vt:lpstr>We used “Select*” query for reading/retrieving all the data present in the employee table</vt:lpstr>
      <vt:lpstr>SQL Queries</vt:lpstr>
      <vt:lpstr>SQL Queries</vt:lpstr>
      <vt:lpstr>SQL Queries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IS680, Data Base Management: A Food delivery service</dc:title>
  <dc:creator>Vishakha</dc:creator>
  <cp:lastModifiedBy>Saumya Prasad</cp:lastModifiedBy>
  <cp:revision>4</cp:revision>
  <dcterms:modified xsi:type="dcterms:W3CDTF">2024-05-03T04:21:45Z</dcterms:modified>
</cp:coreProperties>
</file>